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0" r:id="rId4"/>
    <p:sldId id="261" r:id="rId5"/>
    <p:sldId id="259" r:id="rId6"/>
    <p:sldId id="267" r:id="rId7"/>
    <p:sldId id="262" r:id="rId8"/>
    <p:sldId id="266" r:id="rId9"/>
    <p:sldId id="268" r:id="rId10"/>
    <p:sldId id="264" r:id="rId11"/>
    <p:sldId id="25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EBD47-626D-4CDD-BA28-265539C0886A}" v="61" dt="2024-03-31T00:46:51.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ial Reedel" userId="b5f4178b7c7e6810" providerId="LiveId" clId="{795EBD47-626D-4CDD-BA28-265539C0886A}"/>
    <pc:docChg chg="undo redo custSel addSld delSld modSld sldOrd">
      <pc:chgData name="Nathanial Reedel" userId="b5f4178b7c7e6810" providerId="LiveId" clId="{795EBD47-626D-4CDD-BA28-265539C0886A}" dt="2024-03-31T02:23:21.554" v="11185" actId="20577"/>
      <pc:docMkLst>
        <pc:docMk/>
      </pc:docMkLst>
      <pc:sldChg chg="addSp delSp modSp new mod setBg addAnim delAnim">
        <pc:chgData name="Nathanial Reedel" userId="b5f4178b7c7e6810" providerId="LiveId" clId="{795EBD47-626D-4CDD-BA28-265539C0886A}" dt="2024-03-31T00:50:09.927" v="11117" actId="20577"/>
        <pc:sldMkLst>
          <pc:docMk/>
          <pc:sldMk cId="1731644404" sldId="256"/>
        </pc:sldMkLst>
        <pc:spChg chg="mod">
          <ac:chgData name="Nathanial Reedel" userId="b5f4178b7c7e6810" providerId="LiveId" clId="{795EBD47-626D-4CDD-BA28-265539C0886A}" dt="2024-03-31T00:46:51.577" v="11093" actId="20577"/>
          <ac:spMkLst>
            <pc:docMk/>
            <pc:sldMk cId="1731644404" sldId="256"/>
            <ac:spMk id="2" creationId="{D3627252-B2F4-B5B2-6ADD-3D4F2533974B}"/>
          </ac:spMkLst>
        </pc:spChg>
        <pc:spChg chg="mod">
          <ac:chgData name="Nathanial Reedel" userId="b5f4178b7c7e6810" providerId="LiveId" clId="{795EBD47-626D-4CDD-BA28-265539C0886A}" dt="2024-03-31T00:50:09.927" v="11117" actId="20577"/>
          <ac:spMkLst>
            <pc:docMk/>
            <pc:sldMk cId="1731644404" sldId="256"/>
            <ac:spMk id="3" creationId="{82610849-B732-BF63-4EBB-55FEC48AD3F7}"/>
          </ac:spMkLst>
        </pc:spChg>
        <pc:spChg chg="add del">
          <ac:chgData name="Nathanial Reedel" userId="b5f4178b7c7e6810" providerId="LiveId" clId="{795EBD47-626D-4CDD-BA28-265539C0886A}" dt="2024-03-23T23:51:26.576" v="326" actId="26606"/>
          <ac:spMkLst>
            <pc:docMk/>
            <pc:sldMk cId="1731644404" sldId="256"/>
            <ac:spMk id="10" creationId="{87C2DD9B-DADB-42F2-B24C-686D5C7C2B8C}"/>
          </ac:spMkLst>
        </pc:spChg>
        <pc:spChg chg="add del">
          <ac:chgData name="Nathanial Reedel" userId="b5f4178b7c7e6810" providerId="LiveId" clId="{795EBD47-626D-4CDD-BA28-265539C0886A}" dt="2024-03-23T23:51:26.576" v="326" actId="26606"/>
          <ac:spMkLst>
            <pc:docMk/>
            <pc:sldMk cId="1731644404" sldId="256"/>
            <ac:spMk id="12" creationId="{25004D0A-1248-4B5C-ACA6-10F83819B842}"/>
          </ac:spMkLst>
        </pc:spChg>
        <pc:spChg chg="add del">
          <ac:chgData name="Nathanial Reedel" userId="b5f4178b7c7e6810" providerId="LiveId" clId="{795EBD47-626D-4CDD-BA28-265539C0886A}" dt="2024-03-23T23:51:41.424" v="328" actId="26606"/>
          <ac:spMkLst>
            <pc:docMk/>
            <pc:sldMk cId="1731644404" sldId="256"/>
            <ac:spMk id="14" creationId="{11BF68BE-8626-4929-9D32-32196E97DB31}"/>
          </ac:spMkLst>
        </pc:spChg>
        <pc:spChg chg="add del">
          <ac:chgData name="Nathanial Reedel" userId="b5f4178b7c7e6810" providerId="LiveId" clId="{795EBD47-626D-4CDD-BA28-265539C0886A}" dt="2024-03-23T23:51:41.424" v="328" actId="26606"/>
          <ac:spMkLst>
            <pc:docMk/>
            <pc:sldMk cId="1731644404" sldId="256"/>
            <ac:spMk id="15" creationId="{4C207D2F-E630-424B-A1E2-6F0AEE1D091D}"/>
          </ac:spMkLst>
        </pc:spChg>
        <pc:spChg chg="add del">
          <ac:chgData name="Nathanial Reedel" userId="b5f4178b7c7e6810" providerId="LiveId" clId="{795EBD47-626D-4CDD-BA28-265539C0886A}" dt="2024-03-23T23:51:50.971" v="331" actId="26606"/>
          <ac:spMkLst>
            <pc:docMk/>
            <pc:sldMk cId="1731644404" sldId="256"/>
            <ac:spMk id="17" creationId="{EF4D69CD-AE74-4C23-93A2-2875C12B65B6}"/>
          </ac:spMkLst>
        </pc:spChg>
        <pc:spChg chg="add del">
          <ac:chgData name="Nathanial Reedel" userId="b5f4178b7c7e6810" providerId="LiveId" clId="{795EBD47-626D-4CDD-BA28-265539C0886A}" dt="2024-03-23T23:51:50.971" v="331" actId="26606"/>
          <ac:spMkLst>
            <pc:docMk/>
            <pc:sldMk cId="1731644404" sldId="256"/>
            <ac:spMk id="18" creationId="{AF19B075-B8C1-4971-9B0F-1619521B00B2}"/>
          </ac:spMkLst>
        </pc:spChg>
        <pc:spChg chg="add del">
          <ac:chgData name="Nathanial Reedel" userId="b5f4178b7c7e6810" providerId="LiveId" clId="{795EBD47-626D-4CDD-BA28-265539C0886A}" dt="2024-03-23T23:52:08.813" v="334" actId="26606"/>
          <ac:spMkLst>
            <pc:docMk/>
            <pc:sldMk cId="1731644404" sldId="256"/>
            <ac:spMk id="20" creationId="{8FD0DCA7-8768-4C62-B113-5FA8C70D22C7}"/>
          </ac:spMkLst>
        </pc:spChg>
        <pc:spChg chg="add del">
          <ac:chgData name="Nathanial Reedel" userId="b5f4178b7c7e6810" providerId="LiveId" clId="{795EBD47-626D-4CDD-BA28-265539C0886A}" dt="2024-03-23T23:52:08.813" v="334" actId="26606"/>
          <ac:spMkLst>
            <pc:docMk/>
            <pc:sldMk cId="1731644404" sldId="256"/>
            <ac:spMk id="21" creationId="{1D23540D-89BB-4B19-BDB9-7954F41E9B27}"/>
          </ac:spMkLst>
        </pc:spChg>
        <pc:spChg chg="add del">
          <ac:chgData name="Nathanial Reedel" userId="b5f4178b7c7e6810" providerId="LiveId" clId="{795EBD47-626D-4CDD-BA28-265539C0886A}" dt="2024-03-23T23:52:33.091" v="336" actId="26606"/>
          <ac:spMkLst>
            <pc:docMk/>
            <pc:sldMk cId="1731644404" sldId="256"/>
            <ac:spMk id="23" creationId="{EAA9DABB-FAB7-490B-99BE-E8B1BB76C260}"/>
          </ac:spMkLst>
        </pc:spChg>
        <pc:spChg chg="add del">
          <ac:chgData name="Nathanial Reedel" userId="b5f4178b7c7e6810" providerId="LiveId" clId="{795EBD47-626D-4CDD-BA28-265539C0886A}" dt="2024-03-23T23:54:16.906" v="348" actId="26606"/>
          <ac:spMkLst>
            <pc:docMk/>
            <pc:sldMk cId="1731644404" sldId="256"/>
            <ac:spMk id="28" creationId="{87C2DD9B-DADB-42F2-B24C-686D5C7C2B8C}"/>
          </ac:spMkLst>
        </pc:spChg>
        <pc:spChg chg="add del">
          <ac:chgData name="Nathanial Reedel" userId="b5f4178b7c7e6810" providerId="LiveId" clId="{795EBD47-626D-4CDD-BA28-265539C0886A}" dt="2024-03-23T23:54:16.906" v="348" actId="26606"/>
          <ac:spMkLst>
            <pc:docMk/>
            <pc:sldMk cId="1731644404" sldId="256"/>
            <ac:spMk id="30" creationId="{25004D0A-1248-4B5C-ACA6-10F83819B842}"/>
          </ac:spMkLst>
        </pc:spChg>
        <pc:spChg chg="add del">
          <ac:chgData name="Nathanial Reedel" userId="b5f4178b7c7e6810" providerId="LiveId" clId="{795EBD47-626D-4CDD-BA28-265539C0886A}" dt="2024-03-23T23:56:39.044" v="357" actId="26606"/>
          <ac:spMkLst>
            <pc:docMk/>
            <pc:sldMk cId="1731644404" sldId="256"/>
            <ac:spMk id="35" creationId="{87C2DD9B-DADB-42F2-B24C-686D5C7C2B8C}"/>
          </ac:spMkLst>
        </pc:spChg>
        <pc:spChg chg="add del">
          <ac:chgData name="Nathanial Reedel" userId="b5f4178b7c7e6810" providerId="LiveId" clId="{795EBD47-626D-4CDD-BA28-265539C0886A}" dt="2024-03-23T23:56:39.044" v="357" actId="26606"/>
          <ac:spMkLst>
            <pc:docMk/>
            <pc:sldMk cId="1731644404" sldId="256"/>
            <ac:spMk id="37" creationId="{25004D0A-1248-4B5C-ACA6-10F83819B842}"/>
          </ac:spMkLst>
        </pc:spChg>
        <pc:spChg chg="add del">
          <ac:chgData name="Nathanial Reedel" userId="b5f4178b7c7e6810" providerId="LiveId" clId="{795EBD47-626D-4CDD-BA28-265539C0886A}" dt="2024-03-23T23:56:39.044" v="357" actId="26606"/>
          <ac:spMkLst>
            <pc:docMk/>
            <pc:sldMk cId="1731644404" sldId="256"/>
            <ac:spMk id="42" creationId="{EAA9DABB-FAB7-490B-99BE-E8B1BB76C260}"/>
          </ac:spMkLst>
        </pc:spChg>
        <pc:picChg chg="add mod ord">
          <ac:chgData name="Nathanial Reedel" userId="b5f4178b7c7e6810" providerId="LiveId" clId="{795EBD47-626D-4CDD-BA28-265539C0886A}" dt="2024-03-23T23:56:39.044" v="357" actId="26606"/>
          <ac:picMkLst>
            <pc:docMk/>
            <pc:sldMk cId="1731644404" sldId="256"/>
            <ac:picMk id="5" creationId="{FF3F17DE-693E-FE37-947F-120BED688D64}"/>
          </ac:picMkLst>
        </pc:picChg>
      </pc:sldChg>
      <pc:sldChg chg="addSp delSp modSp new mod modClrScheme chgLayout">
        <pc:chgData name="Nathanial Reedel" userId="b5f4178b7c7e6810" providerId="LiveId" clId="{795EBD47-626D-4CDD-BA28-265539C0886A}" dt="2024-03-31T00:50:33.651" v="11119" actId="20577"/>
        <pc:sldMkLst>
          <pc:docMk/>
          <pc:sldMk cId="1818122806" sldId="257"/>
        </pc:sldMkLst>
        <pc:spChg chg="mod ord">
          <ac:chgData name="Nathanial Reedel" userId="b5f4178b7c7e6810" providerId="LiveId" clId="{795EBD47-626D-4CDD-BA28-265539C0886A}" dt="2024-03-23T23:37:24.850" v="255" actId="700"/>
          <ac:spMkLst>
            <pc:docMk/>
            <pc:sldMk cId="1818122806" sldId="257"/>
            <ac:spMk id="2" creationId="{D73EA005-A664-7EF9-EC0C-9DE0D6F8A507}"/>
          </ac:spMkLst>
        </pc:spChg>
        <pc:spChg chg="del mod ord">
          <ac:chgData name="Nathanial Reedel" userId="b5f4178b7c7e6810" providerId="LiveId" clId="{795EBD47-626D-4CDD-BA28-265539C0886A}" dt="2024-03-23T23:37:24.850" v="255" actId="700"/>
          <ac:spMkLst>
            <pc:docMk/>
            <pc:sldMk cId="1818122806" sldId="257"/>
            <ac:spMk id="3" creationId="{2C6CECF3-562C-B9C1-8413-CA7BA403420E}"/>
          </ac:spMkLst>
        </pc:spChg>
        <pc:spChg chg="add mod ord">
          <ac:chgData name="Nathanial Reedel" userId="b5f4178b7c7e6810" providerId="LiveId" clId="{795EBD47-626D-4CDD-BA28-265539C0886A}" dt="2024-03-31T00:50:30.431" v="11118" actId="20577"/>
          <ac:spMkLst>
            <pc:docMk/>
            <pc:sldMk cId="1818122806" sldId="257"/>
            <ac:spMk id="5" creationId="{3524AE2B-7117-C7BD-7D17-C86A14065CFD}"/>
          </ac:spMkLst>
        </pc:spChg>
        <pc:spChg chg="add mod ord">
          <ac:chgData name="Nathanial Reedel" userId="b5f4178b7c7e6810" providerId="LiveId" clId="{795EBD47-626D-4CDD-BA28-265539C0886A}" dt="2024-03-31T00:50:33.651" v="11119" actId="20577"/>
          <ac:spMkLst>
            <pc:docMk/>
            <pc:sldMk cId="1818122806" sldId="257"/>
            <ac:spMk id="6" creationId="{6D2873AE-BAA3-E4F7-F937-B694FD50BDE2}"/>
          </ac:spMkLst>
        </pc:spChg>
        <pc:picChg chg="del">
          <ac:chgData name="Nathanial Reedel" userId="b5f4178b7c7e6810" providerId="LiveId" clId="{795EBD47-626D-4CDD-BA28-265539C0886A}" dt="2024-03-23T23:25:06.942" v="5" actId="478"/>
          <ac:picMkLst>
            <pc:docMk/>
            <pc:sldMk cId="1818122806" sldId="257"/>
            <ac:picMk id="4" creationId="{5EB9EBCC-D3BB-217A-7CA7-3DF932FA880C}"/>
          </ac:picMkLst>
        </pc:picChg>
      </pc:sldChg>
      <pc:sldChg chg="addSp delSp modSp add mod setBg modClrScheme chgLayout">
        <pc:chgData name="Nathanial Reedel" userId="b5f4178b7c7e6810" providerId="LiveId" clId="{795EBD47-626D-4CDD-BA28-265539C0886A}" dt="2024-03-31T00:55:14.736" v="11179" actId="20577"/>
        <pc:sldMkLst>
          <pc:docMk/>
          <pc:sldMk cId="315446236" sldId="258"/>
        </pc:sldMkLst>
        <pc:spChg chg="add del mod ord">
          <ac:chgData name="Nathanial Reedel" userId="b5f4178b7c7e6810" providerId="LiveId" clId="{795EBD47-626D-4CDD-BA28-265539C0886A}" dt="2024-03-23T23:37:43.225" v="258" actId="700"/>
          <ac:spMkLst>
            <pc:docMk/>
            <pc:sldMk cId="315446236" sldId="258"/>
            <ac:spMk id="2" creationId="{D73EA005-A664-7EF9-EC0C-9DE0D6F8A507}"/>
          </ac:spMkLst>
        </pc:spChg>
        <pc:spChg chg="add del mod ord">
          <ac:chgData name="Nathanial Reedel" userId="b5f4178b7c7e6810" providerId="LiveId" clId="{795EBD47-626D-4CDD-BA28-265539C0886A}" dt="2024-03-23T23:37:43.225" v="258" actId="700"/>
          <ac:spMkLst>
            <pc:docMk/>
            <pc:sldMk cId="315446236" sldId="258"/>
            <ac:spMk id="3" creationId="{2C6CECF3-562C-B9C1-8413-CA7BA403420E}"/>
          </ac:spMkLst>
        </pc:spChg>
        <pc:spChg chg="add del mod ord">
          <ac:chgData name="Nathanial Reedel" userId="b5f4178b7c7e6810" providerId="LiveId" clId="{795EBD47-626D-4CDD-BA28-265539C0886A}" dt="2024-03-31T00:17:06.828" v="10273" actId="26606"/>
          <ac:spMkLst>
            <pc:docMk/>
            <pc:sldMk cId="315446236" sldId="258"/>
            <ac:spMk id="4" creationId="{C62AFB37-83F2-BA6B-D5F7-5F87F20B7243}"/>
          </ac:spMkLst>
        </pc:spChg>
        <pc:spChg chg="add del mod ord">
          <ac:chgData name="Nathanial Reedel" userId="b5f4178b7c7e6810" providerId="LiveId" clId="{795EBD47-626D-4CDD-BA28-265539C0886A}" dt="2024-03-31T00:55:14.736" v="11179" actId="20577"/>
          <ac:spMkLst>
            <pc:docMk/>
            <pc:sldMk cId="315446236" sldId="258"/>
            <ac:spMk id="5" creationId="{F834C4BF-22B1-CCC5-E771-655E80931A82}"/>
          </ac:spMkLst>
        </pc:spChg>
        <pc:spChg chg="add del mod ord">
          <ac:chgData name="Nathanial Reedel" userId="b5f4178b7c7e6810" providerId="LiveId" clId="{795EBD47-626D-4CDD-BA28-265539C0886A}" dt="2024-03-30T23:35:20.859" v="9264" actId="931"/>
          <ac:spMkLst>
            <pc:docMk/>
            <pc:sldMk cId="315446236" sldId="258"/>
            <ac:spMk id="6" creationId="{BC04778F-BACD-1E03-5ABB-D6EC7A8590CD}"/>
          </ac:spMkLst>
        </pc:spChg>
        <pc:spChg chg="add del mod">
          <ac:chgData name="Nathanial Reedel" userId="b5f4178b7c7e6810" providerId="LiveId" clId="{795EBD47-626D-4CDD-BA28-265539C0886A}" dt="2024-03-30T23:35:30.956" v="9267" actId="478"/>
          <ac:spMkLst>
            <pc:docMk/>
            <pc:sldMk cId="315446236" sldId="258"/>
            <ac:spMk id="7" creationId="{1A73B6F3-C383-EDA2-0E7E-A1766C59E07B}"/>
          </ac:spMkLst>
        </pc:spChg>
        <pc:spChg chg="add mod">
          <ac:chgData name="Nathanial Reedel" userId="b5f4178b7c7e6810" providerId="LiveId" clId="{795EBD47-626D-4CDD-BA28-265539C0886A}" dt="2024-03-31T00:17:06.828" v="10273" actId="26606"/>
          <ac:spMkLst>
            <pc:docMk/>
            <pc:sldMk cId="315446236" sldId="258"/>
            <ac:spMk id="10" creationId="{E6B84EB0-433B-B5B5-AC56-33CE3AC2CD33}"/>
          </ac:spMkLst>
        </pc:spChg>
        <pc:spChg chg="add del mod">
          <ac:chgData name="Nathanial Reedel" userId="b5f4178b7c7e6810" providerId="LiveId" clId="{795EBD47-626D-4CDD-BA28-265539C0886A}" dt="2024-03-31T00:16:51.355" v="10271" actId="478"/>
          <ac:spMkLst>
            <pc:docMk/>
            <pc:sldMk cId="315446236" sldId="258"/>
            <ac:spMk id="12" creationId="{F188940B-FDBA-7207-2A17-90E48E85BDEB}"/>
          </ac:spMkLst>
        </pc:spChg>
        <pc:picChg chg="add del mod">
          <ac:chgData name="Nathanial Reedel" userId="b5f4178b7c7e6810" providerId="LiveId" clId="{795EBD47-626D-4CDD-BA28-265539C0886A}" dt="2024-03-31T00:16:45.125" v="10270" actId="478"/>
          <ac:picMkLst>
            <pc:docMk/>
            <pc:sldMk cId="315446236" sldId="258"/>
            <ac:picMk id="3" creationId="{E35B58CA-8246-F48B-91F6-D0B941D0D4A5}"/>
          </ac:picMkLst>
        </pc:picChg>
        <pc:picChg chg="add mod">
          <ac:chgData name="Nathanial Reedel" userId="b5f4178b7c7e6810" providerId="LiveId" clId="{795EBD47-626D-4CDD-BA28-265539C0886A}" dt="2024-03-31T00:17:06.828" v="10273" actId="26606"/>
          <ac:picMkLst>
            <pc:docMk/>
            <pc:sldMk cId="315446236" sldId="258"/>
            <ac:picMk id="9" creationId="{38B046F7-42C2-051D-D4C8-ABAFBF25AA3B}"/>
          </ac:picMkLst>
        </pc:picChg>
      </pc:sldChg>
      <pc:sldChg chg="addSp delSp modSp add mod setBg">
        <pc:chgData name="Nathanial Reedel" userId="b5f4178b7c7e6810" providerId="LiveId" clId="{795EBD47-626D-4CDD-BA28-265539C0886A}" dt="2024-03-31T00:28:05.568" v="10610" actId="20577"/>
        <pc:sldMkLst>
          <pc:docMk/>
          <pc:sldMk cId="2536561862" sldId="259"/>
        </pc:sldMkLst>
        <pc:spChg chg="mod">
          <ac:chgData name="Nathanial Reedel" userId="b5f4178b7c7e6810" providerId="LiveId" clId="{795EBD47-626D-4CDD-BA28-265539C0886A}" dt="2024-03-30T19:52:56.921" v="2362" actId="26606"/>
          <ac:spMkLst>
            <pc:docMk/>
            <pc:sldMk cId="2536561862" sldId="259"/>
            <ac:spMk id="4" creationId="{C62AFB37-83F2-BA6B-D5F7-5F87F20B7243}"/>
          </ac:spMkLst>
        </pc:spChg>
        <pc:spChg chg="mod ord">
          <ac:chgData name="Nathanial Reedel" userId="b5f4178b7c7e6810" providerId="LiveId" clId="{795EBD47-626D-4CDD-BA28-265539C0886A}" dt="2024-03-31T00:28:05.568" v="10610" actId="20577"/>
          <ac:spMkLst>
            <pc:docMk/>
            <pc:sldMk cId="2536561862" sldId="259"/>
            <ac:spMk id="5" creationId="{F834C4BF-22B1-CCC5-E771-655E80931A82}"/>
          </ac:spMkLst>
        </pc:spChg>
        <pc:spChg chg="del">
          <ac:chgData name="Nathanial Reedel" userId="b5f4178b7c7e6810" providerId="LiveId" clId="{795EBD47-626D-4CDD-BA28-265539C0886A}" dt="2024-03-30T19:51:04.097" v="2320" actId="931"/>
          <ac:spMkLst>
            <pc:docMk/>
            <pc:sldMk cId="2536561862" sldId="259"/>
            <ac:spMk id="6" creationId="{BC04778F-BACD-1E03-5ABB-D6EC7A8590CD}"/>
          </ac:spMkLst>
        </pc:spChg>
        <pc:spChg chg="add del">
          <ac:chgData name="Nathanial Reedel" userId="b5f4178b7c7e6810" providerId="LiveId" clId="{795EBD47-626D-4CDD-BA28-265539C0886A}" dt="2024-03-30T19:52:31.250" v="2357" actId="26606"/>
          <ac:spMkLst>
            <pc:docMk/>
            <pc:sldMk cId="2536561862" sldId="259"/>
            <ac:spMk id="7" creationId="{5B2A5DEC-749A-4FE3-866B-1B1A74745723}"/>
          </ac:spMkLst>
        </pc:spChg>
        <pc:spChg chg="add del">
          <ac:chgData name="Nathanial Reedel" userId="b5f4178b7c7e6810" providerId="LiveId" clId="{795EBD47-626D-4CDD-BA28-265539C0886A}" dt="2024-03-30T19:52:56.880" v="2361" actId="26606"/>
          <ac:spMkLst>
            <pc:docMk/>
            <pc:sldMk cId="2536561862" sldId="259"/>
            <ac:spMk id="8" creationId="{5B2A5DEC-749A-4FE3-866B-1B1A74745723}"/>
          </ac:spMkLst>
        </pc:spChg>
        <pc:spChg chg="add del">
          <ac:chgData name="Nathanial Reedel" userId="b5f4178b7c7e6810" providerId="LiveId" clId="{795EBD47-626D-4CDD-BA28-265539C0886A}" dt="2024-03-30T19:52:56.880" v="2361" actId="26606"/>
          <ac:spMkLst>
            <pc:docMk/>
            <pc:sldMk cId="2536561862" sldId="259"/>
            <ac:spMk id="9" creationId="{C36DF331-BA47-4E35-B7B0-088DBE0D09BE}"/>
          </ac:spMkLst>
        </pc:spChg>
        <pc:spChg chg="add">
          <ac:chgData name="Nathanial Reedel" userId="b5f4178b7c7e6810" providerId="LiveId" clId="{795EBD47-626D-4CDD-BA28-265539C0886A}" dt="2024-03-30T19:52:56.921" v="2362" actId="26606"/>
          <ac:spMkLst>
            <pc:docMk/>
            <pc:sldMk cId="2536561862" sldId="259"/>
            <ac:spMk id="11" creationId="{7043E05F-184D-4F03-8A9D-D2A78C09A6FD}"/>
          </ac:spMkLst>
        </pc:spChg>
        <pc:spChg chg="add del">
          <ac:chgData name="Nathanial Reedel" userId="b5f4178b7c7e6810" providerId="LiveId" clId="{795EBD47-626D-4CDD-BA28-265539C0886A}" dt="2024-03-30T19:52:31.250" v="2357" actId="26606"/>
          <ac:spMkLst>
            <pc:docMk/>
            <pc:sldMk cId="2536561862" sldId="259"/>
            <ac:spMk id="12" creationId="{C36DF331-BA47-4E35-B7B0-088DBE0D09BE}"/>
          </ac:spMkLst>
        </pc:spChg>
        <pc:spChg chg="add">
          <ac:chgData name="Nathanial Reedel" userId="b5f4178b7c7e6810" providerId="LiveId" clId="{795EBD47-626D-4CDD-BA28-265539C0886A}" dt="2024-03-30T19:52:56.921" v="2362" actId="26606"/>
          <ac:spMkLst>
            <pc:docMk/>
            <pc:sldMk cId="2536561862" sldId="259"/>
            <ac:spMk id="13" creationId="{41F43512-5B5C-4D25-9BF3-E60A85A85702}"/>
          </ac:spMkLst>
        </pc:spChg>
        <pc:picChg chg="add mod">
          <ac:chgData name="Nathanial Reedel" userId="b5f4178b7c7e6810" providerId="LiveId" clId="{795EBD47-626D-4CDD-BA28-265539C0886A}" dt="2024-03-30T20:01:05.482" v="2458" actId="1440"/>
          <ac:picMkLst>
            <pc:docMk/>
            <pc:sldMk cId="2536561862" sldId="259"/>
            <ac:picMk id="3" creationId="{AB34A5FF-2383-26B4-79FD-CADDC11E9505}"/>
          </ac:picMkLst>
        </pc:picChg>
        <pc:cxnChg chg="add del">
          <ac:chgData name="Nathanial Reedel" userId="b5f4178b7c7e6810" providerId="LiveId" clId="{795EBD47-626D-4CDD-BA28-265539C0886A}" dt="2024-03-30T19:52:09.537" v="2351" actId="26606"/>
          <ac:cxnSpMkLst>
            <pc:docMk/>
            <pc:sldMk cId="2536561862" sldId="259"/>
            <ac:cxnSpMk id="10" creationId="{31F2472F-4A6B-47C3-B61E-729834362DA6}"/>
          </ac:cxnSpMkLst>
        </pc:cxnChg>
      </pc:sldChg>
      <pc:sldChg chg="addSp delSp modSp add mod setBg">
        <pc:chgData name="Nathanial Reedel" userId="b5f4178b7c7e6810" providerId="LiveId" clId="{795EBD47-626D-4CDD-BA28-265539C0886A}" dt="2024-03-31T02:23:21.554" v="11185" actId="20577"/>
        <pc:sldMkLst>
          <pc:docMk/>
          <pc:sldMk cId="558373183" sldId="260"/>
        </pc:sldMkLst>
        <pc:spChg chg="mod ord">
          <ac:chgData name="Nathanial Reedel" userId="b5f4178b7c7e6810" providerId="LiveId" clId="{795EBD47-626D-4CDD-BA28-265539C0886A}" dt="2024-03-31T00:34:44.986" v="10828" actId="20577"/>
          <ac:spMkLst>
            <pc:docMk/>
            <pc:sldMk cId="558373183" sldId="260"/>
            <ac:spMk id="4" creationId="{C62AFB37-83F2-BA6B-D5F7-5F87F20B7243}"/>
          </ac:spMkLst>
        </pc:spChg>
        <pc:spChg chg="add del mod">
          <ac:chgData name="Nathanial Reedel" userId="b5f4178b7c7e6810" providerId="LiveId" clId="{795EBD47-626D-4CDD-BA28-265539C0886A}" dt="2024-03-31T02:23:21.554" v="11185" actId="20577"/>
          <ac:spMkLst>
            <pc:docMk/>
            <pc:sldMk cId="558373183" sldId="260"/>
            <ac:spMk id="5" creationId="{F834C4BF-22B1-CCC5-E771-655E80931A82}"/>
          </ac:spMkLst>
        </pc:spChg>
        <pc:spChg chg="add del">
          <ac:chgData name="Nathanial Reedel" userId="b5f4178b7c7e6810" providerId="LiveId" clId="{795EBD47-626D-4CDD-BA28-265539C0886A}" dt="2024-03-30T15:10:34.821" v="432" actId="22"/>
          <ac:spMkLst>
            <pc:docMk/>
            <pc:sldMk cId="558373183" sldId="260"/>
            <ac:spMk id="6" creationId="{BC04778F-BACD-1E03-5ABB-D6EC7A8590CD}"/>
          </ac:spMkLst>
        </pc:spChg>
        <pc:spChg chg="add del mod">
          <ac:chgData name="Nathanial Reedel" userId="b5f4178b7c7e6810" providerId="LiveId" clId="{795EBD47-626D-4CDD-BA28-265539C0886A}" dt="2024-03-30T15:14:33.262" v="453" actId="21"/>
          <ac:spMkLst>
            <pc:docMk/>
            <pc:sldMk cId="558373183" sldId="260"/>
            <ac:spMk id="18" creationId="{6D29B616-32D6-172E-B13F-554EB6093C5E}"/>
          </ac:spMkLst>
        </pc:spChg>
        <pc:picChg chg="add del mod ord">
          <ac:chgData name="Nathanial Reedel" userId="b5f4178b7c7e6810" providerId="LiveId" clId="{795EBD47-626D-4CDD-BA28-265539C0886A}" dt="2024-03-30T15:10:33.258" v="431" actId="22"/>
          <ac:picMkLst>
            <pc:docMk/>
            <pc:sldMk cId="558373183" sldId="260"/>
            <ac:picMk id="3" creationId="{1AF0D5E6-7937-6E08-C5D5-E7977D031AF1}"/>
          </ac:picMkLst>
        </pc:picChg>
        <pc:picChg chg="add del mod ord">
          <ac:chgData name="Nathanial Reedel" userId="b5f4178b7c7e6810" providerId="LiveId" clId="{795EBD47-626D-4CDD-BA28-265539C0886A}" dt="2024-03-31T00:55:19.696" v="11181" actId="1440"/>
          <ac:picMkLst>
            <pc:docMk/>
            <pc:sldMk cId="558373183" sldId="260"/>
            <ac:picMk id="8" creationId="{766AC9D2-F61F-A782-110A-B4C8DE495080}"/>
          </ac:picMkLst>
        </pc:picChg>
        <pc:picChg chg="add mod">
          <ac:chgData name="Nathanial Reedel" userId="b5f4178b7c7e6810" providerId="LiveId" clId="{795EBD47-626D-4CDD-BA28-265539C0886A}" dt="2024-03-30T15:14:28.699" v="452"/>
          <ac:picMkLst>
            <pc:docMk/>
            <pc:sldMk cId="558373183" sldId="260"/>
            <ac:picMk id="19" creationId="{766AC9D2-F61F-A782-110A-B4C8DE495080}"/>
          </ac:picMkLst>
        </pc:picChg>
        <pc:picChg chg="add del mod">
          <ac:chgData name="Nathanial Reedel" userId="b5f4178b7c7e6810" providerId="LiveId" clId="{795EBD47-626D-4CDD-BA28-265539C0886A}" dt="2024-03-30T15:21:00.193" v="477" actId="478"/>
          <ac:picMkLst>
            <pc:docMk/>
            <pc:sldMk cId="558373183" sldId="260"/>
            <ac:picMk id="21" creationId="{03FE1FE4-9965-6350-30C2-8B0B9DFC7D38}"/>
          </ac:picMkLst>
        </pc:picChg>
        <pc:inkChg chg="add del">
          <ac:chgData name="Nathanial Reedel" userId="b5f4178b7c7e6810" providerId="LiveId" clId="{795EBD47-626D-4CDD-BA28-265539C0886A}" dt="2024-03-30T15:11:47.908" v="436" actId="9405"/>
          <ac:inkMkLst>
            <pc:docMk/>
            <pc:sldMk cId="558373183" sldId="260"/>
            <ac:inkMk id="9" creationId="{EF444C86-887B-CFAE-E001-BF26B9D3677B}"/>
          </ac:inkMkLst>
        </pc:inkChg>
        <pc:inkChg chg="add del">
          <ac:chgData name="Nathanial Reedel" userId="b5f4178b7c7e6810" providerId="LiveId" clId="{795EBD47-626D-4CDD-BA28-265539C0886A}" dt="2024-03-30T15:11:54.879" v="438" actId="9405"/>
          <ac:inkMkLst>
            <pc:docMk/>
            <pc:sldMk cId="558373183" sldId="260"/>
            <ac:inkMk id="10" creationId="{D1815826-CCCF-E476-395F-8967C6963371}"/>
          </ac:inkMkLst>
        </pc:inkChg>
        <pc:inkChg chg="add mod">
          <ac:chgData name="Nathanial Reedel" userId="b5f4178b7c7e6810" providerId="LiveId" clId="{795EBD47-626D-4CDD-BA28-265539C0886A}" dt="2024-03-30T20:01:46.389" v="2464" actId="14100"/>
          <ac:inkMkLst>
            <pc:docMk/>
            <pc:sldMk cId="558373183" sldId="260"/>
            <ac:inkMk id="11" creationId="{06305AA5-8A75-C3C9-2DC5-1AF146832D72}"/>
          </ac:inkMkLst>
        </pc:inkChg>
        <pc:inkChg chg="add del">
          <ac:chgData name="Nathanial Reedel" userId="b5f4178b7c7e6810" providerId="LiveId" clId="{795EBD47-626D-4CDD-BA28-265539C0886A}" dt="2024-03-30T15:12:19.777" v="441" actId="9405"/>
          <ac:inkMkLst>
            <pc:docMk/>
            <pc:sldMk cId="558373183" sldId="260"/>
            <ac:inkMk id="12" creationId="{E1F80865-3C7D-9130-2B5E-36FE1523FAE9}"/>
          </ac:inkMkLst>
        </pc:inkChg>
        <pc:inkChg chg="add del">
          <ac:chgData name="Nathanial Reedel" userId="b5f4178b7c7e6810" providerId="LiveId" clId="{795EBD47-626D-4CDD-BA28-265539C0886A}" dt="2024-03-30T15:12:35.687" v="443" actId="9405"/>
          <ac:inkMkLst>
            <pc:docMk/>
            <pc:sldMk cId="558373183" sldId="260"/>
            <ac:inkMk id="13" creationId="{FF8480D6-D476-CF44-8691-4F28CB4096D7}"/>
          </ac:inkMkLst>
        </pc:inkChg>
        <pc:inkChg chg="add mod">
          <ac:chgData name="Nathanial Reedel" userId="b5f4178b7c7e6810" providerId="LiveId" clId="{795EBD47-626D-4CDD-BA28-265539C0886A}" dt="2024-03-30T20:01:46.389" v="2464" actId="14100"/>
          <ac:inkMkLst>
            <pc:docMk/>
            <pc:sldMk cId="558373183" sldId="260"/>
            <ac:inkMk id="14" creationId="{5395CA03-1F32-1377-864C-C9C4C95D668A}"/>
          </ac:inkMkLst>
        </pc:inkChg>
        <pc:inkChg chg="add mod">
          <ac:chgData name="Nathanial Reedel" userId="b5f4178b7c7e6810" providerId="LiveId" clId="{795EBD47-626D-4CDD-BA28-265539C0886A}" dt="2024-03-30T20:01:46.389" v="2464" actId="14100"/>
          <ac:inkMkLst>
            <pc:docMk/>
            <pc:sldMk cId="558373183" sldId="260"/>
            <ac:inkMk id="15" creationId="{29426D1C-89F6-F8AE-64A2-79580C98CCED}"/>
          </ac:inkMkLst>
        </pc:inkChg>
        <pc:inkChg chg="add del">
          <ac:chgData name="Nathanial Reedel" userId="b5f4178b7c7e6810" providerId="LiveId" clId="{795EBD47-626D-4CDD-BA28-265539C0886A}" dt="2024-03-30T15:22:14.129" v="624" actId="478"/>
          <ac:inkMkLst>
            <pc:docMk/>
            <pc:sldMk cId="558373183" sldId="260"/>
            <ac:inkMk id="16" creationId="{DE3727AC-E468-69E7-8B88-961E8F74CEAC}"/>
          </ac:inkMkLst>
        </pc:inkChg>
      </pc:sldChg>
      <pc:sldChg chg="addSp delSp modSp add mod">
        <pc:chgData name="Nathanial Reedel" userId="b5f4178b7c7e6810" providerId="LiveId" clId="{795EBD47-626D-4CDD-BA28-265539C0886A}" dt="2024-03-31T00:52:15.435" v="11135" actId="20577"/>
        <pc:sldMkLst>
          <pc:docMk/>
          <pc:sldMk cId="3457387977" sldId="261"/>
        </pc:sldMkLst>
        <pc:spChg chg="add del mod">
          <ac:chgData name="Nathanial Reedel" userId="b5f4178b7c7e6810" providerId="LiveId" clId="{795EBD47-626D-4CDD-BA28-265539C0886A}" dt="2024-03-30T15:20:24.212" v="467" actId="478"/>
          <ac:spMkLst>
            <pc:docMk/>
            <pc:sldMk cId="3457387977" sldId="261"/>
            <ac:spMk id="3" creationId="{5DDB036E-48B9-F8BB-706D-BB8872FDCD1E}"/>
          </ac:spMkLst>
        </pc:spChg>
        <pc:spChg chg="mod">
          <ac:chgData name="Nathanial Reedel" userId="b5f4178b7c7e6810" providerId="LiveId" clId="{795EBD47-626D-4CDD-BA28-265539C0886A}" dt="2024-03-30T15:49:09.058" v="1379" actId="1076"/>
          <ac:spMkLst>
            <pc:docMk/>
            <pc:sldMk cId="3457387977" sldId="261"/>
            <ac:spMk id="4" creationId="{C62AFB37-83F2-BA6B-D5F7-5F87F20B7243}"/>
          </ac:spMkLst>
        </pc:spChg>
        <pc:spChg chg="mod">
          <ac:chgData name="Nathanial Reedel" userId="b5f4178b7c7e6810" providerId="LiveId" clId="{795EBD47-626D-4CDD-BA28-265539C0886A}" dt="2024-03-31T00:52:15.435" v="11135" actId="20577"/>
          <ac:spMkLst>
            <pc:docMk/>
            <pc:sldMk cId="3457387977" sldId="261"/>
            <ac:spMk id="5" creationId="{F834C4BF-22B1-CCC5-E771-655E80931A82}"/>
          </ac:spMkLst>
        </pc:spChg>
        <pc:picChg chg="del">
          <ac:chgData name="Nathanial Reedel" userId="b5f4178b7c7e6810" providerId="LiveId" clId="{795EBD47-626D-4CDD-BA28-265539C0886A}" dt="2024-03-30T15:20:06.880" v="464" actId="478"/>
          <ac:picMkLst>
            <pc:docMk/>
            <pc:sldMk cId="3457387977" sldId="261"/>
            <ac:picMk id="8" creationId="{766AC9D2-F61F-A782-110A-B4C8DE495080}"/>
          </ac:picMkLst>
        </pc:picChg>
        <pc:picChg chg="mod">
          <ac:chgData name="Nathanial Reedel" userId="b5f4178b7c7e6810" providerId="LiveId" clId="{795EBD47-626D-4CDD-BA28-265539C0886A}" dt="2024-03-30T16:29:53.071" v="2097" actId="1076"/>
          <ac:picMkLst>
            <pc:docMk/>
            <pc:sldMk cId="3457387977" sldId="261"/>
            <ac:picMk id="21" creationId="{03FE1FE4-9965-6350-30C2-8B0B9DFC7D38}"/>
          </ac:picMkLst>
        </pc:picChg>
        <pc:inkChg chg="del">
          <ac:chgData name="Nathanial Reedel" userId="b5f4178b7c7e6810" providerId="LiveId" clId="{795EBD47-626D-4CDD-BA28-265539C0886A}" dt="2024-03-30T15:49:11.207" v="1380" actId="478"/>
          <ac:inkMkLst>
            <pc:docMk/>
            <pc:sldMk cId="3457387977" sldId="261"/>
            <ac:inkMk id="16" creationId="{DE3727AC-E468-69E7-8B88-961E8F74CEAC}"/>
          </ac:inkMkLst>
        </pc:inkChg>
      </pc:sldChg>
      <pc:sldChg chg="addSp delSp modSp new mod setBg">
        <pc:chgData name="Nathanial Reedel" userId="b5f4178b7c7e6810" providerId="LiveId" clId="{795EBD47-626D-4CDD-BA28-265539C0886A}" dt="2024-03-31T00:29:01.105" v="10649" actId="20577"/>
        <pc:sldMkLst>
          <pc:docMk/>
          <pc:sldMk cId="3213287430" sldId="262"/>
        </pc:sldMkLst>
        <pc:spChg chg="mod">
          <ac:chgData name="Nathanial Reedel" userId="b5f4178b7c7e6810" providerId="LiveId" clId="{795EBD47-626D-4CDD-BA28-265539C0886A}" dt="2024-03-30T22:18:33.522" v="5029" actId="26606"/>
          <ac:spMkLst>
            <pc:docMk/>
            <pc:sldMk cId="3213287430" sldId="262"/>
            <ac:spMk id="2" creationId="{985D2CAA-0D43-E89E-F013-9B7BF972D102}"/>
          </ac:spMkLst>
        </pc:spChg>
        <pc:spChg chg="add del mod ord">
          <ac:chgData name="Nathanial Reedel" userId="b5f4178b7c7e6810" providerId="LiveId" clId="{795EBD47-626D-4CDD-BA28-265539C0886A}" dt="2024-03-31T00:29:01.105" v="10649" actId="20577"/>
          <ac:spMkLst>
            <pc:docMk/>
            <pc:sldMk cId="3213287430" sldId="262"/>
            <ac:spMk id="3" creationId="{DBE84FBD-D682-0B6F-F085-79CCA500887E}"/>
          </ac:spMkLst>
        </pc:spChg>
        <pc:spChg chg="del">
          <ac:chgData name="Nathanial Reedel" userId="b5f4178b7c7e6810" providerId="LiveId" clId="{795EBD47-626D-4CDD-BA28-265539C0886A}" dt="2024-03-30T22:02:53.816" v="4612" actId="22"/>
          <ac:spMkLst>
            <pc:docMk/>
            <pc:sldMk cId="3213287430" sldId="262"/>
            <ac:spMk id="4" creationId="{18CAEF7C-8E9A-417B-2A3C-BAEF1F025FA6}"/>
          </ac:spMkLst>
        </pc:spChg>
        <pc:spChg chg="add del mod">
          <ac:chgData name="Nathanial Reedel" userId="b5f4178b7c7e6810" providerId="LiveId" clId="{795EBD47-626D-4CDD-BA28-265539C0886A}" dt="2024-03-30T22:05:19.700" v="4771" actId="22"/>
          <ac:spMkLst>
            <pc:docMk/>
            <pc:sldMk cId="3213287430" sldId="262"/>
            <ac:spMk id="8" creationId="{689B9D60-2AFA-FF82-4D31-6239C6AFF3CF}"/>
          </ac:spMkLst>
        </pc:spChg>
        <pc:spChg chg="add del mod">
          <ac:chgData name="Nathanial Reedel" userId="b5f4178b7c7e6810" providerId="LiveId" clId="{795EBD47-626D-4CDD-BA28-265539C0886A}" dt="2024-03-30T22:16:41.369" v="4997" actId="22"/>
          <ac:spMkLst>
            <pc:docMk/>
            <pc:sldMk cId="3213287430" sldId="262"/>
            <ac:spMk id="12" creationId="{4CDF72E6-1F33-9B30-E8C2-5B10C9CA336D}"/>
          </ac:spMkLst>
        </pc:spChg>
        <pc:spChg chg="add del mod">
          <ac:chgData name="Nathanial Reedel" userId="b5f4178b7c7e6810" providerId="LiveId" clId="{795EBD47-626D-4CDD-BA28-265539C0886A}" dt="2024-03-31T00:11:42.092" v="10238" actId="478"/>
          <ac:spMkLst>
            <pc:docMk/>
            <pc:sldMk cId="3213287430" sldId="262"/>
            <ac:spMk id="17" creationId="{EA5E49CF-7F9B-A8BC-1B36-BB3CE7F1CE45}"/>
          </ac:spMkLst>
        </pc:spChg>
        <pc:spChg chg="add del">
          <ac:chgData name="Nathanial Reedel" userId="b5f4178b7c7e6810" providerId="LiveId" clId="{795EBD47-626D-4CDD-BA28-265539C0886A}" dt="2024-03-30T22:18:33.352" v="5028" actId="26606"/>
          <ac:spMkLst>
            <pc:docMk/>
            <pc:sldMk cId="3213287430" sldId="262"/>
            <ac:spMk id="24" creationId="{F105B74E-4D51-4DD1-96CB-EFA8B39195B9}"/>
          </ac:spMkLst>
        </pc:spChg>
        <pc:spChg chg="add del mod">
          <ac:chgData name="Nathanial Reedel" userId="b5f4178b7c7e6810" providerId="LiveId" clId="{795EBD47-626D-4CDD-BA28-265539C0886A}" dt="2024-03-31T00:12:23.107" v="10247" actId="478"/>
          <ac:spMkLst>
            <pc:docMk/>
            <pc:sldMk cId="3213287430" sldId="262"/>
            <ac:spMk id="25" creationId="{DA6CB500-2CBC-BBD7-1F0C-717ECFF1BDF1}"/>
          </ac:spMkLst>
        </pc:spChg>
        <pc:spChg chg="add del">
          <ac:chgData name="Nathanial Reedel" userId="b5f4178b7c7e6810" providerId="LiveId" clId="{795EBD47-626D-4CDD-BA28-265539C0886A}" dt="2024-03-30T22:18:33.352" v="5028" actId="26606"/>
          <ac:spMkLst>
            <pc:docMk/>
            <pc:sldMk cId="3213287430" sldId="262"/>
            <ac:spMk id="26" creationId="{3835C4B7-B206-4B00-99E2-44CA30053B11}"/>
          </ac:spMkLst>
        </pc:spChg>
        <pc:spChg chg="add del">
          <ac:chgData name="Nathanial Reedel" userId="b5f4178b7c7e6810" providerId="LiveId" clId="{795EBD47-626D-4CDD-BA28-265539C0886A}" dt="2024-03-30T22:18:27.239" v="5017" actId="26606"/>
          <ac:spMkLst>
            <pc:docMk/>
            <pc:sldMk cId="3213287430" sldId="262"/>
            <ac:spMk id="36" creationId="{F105B74E-4D51-4DD1-96CB-EFA8B39195B9}"/>
          </ac:spMkLst>
        </pc:spChg>
        <pc:spChg chg="add del">
          <ac:chgData name="Nathanial Reedel" userId="b5f4178b7c7e6810" providerId="LiveId" clId="{795EBD47-626D-4CDD-BA28-265539C0886A}" dt="2024-03-30T22:18:27.239" v="5017" actId="26606"/>
          <ac:spMkLst>
            <pc:docMk/>
            <pc:sldMk cId="3213287430" sldId="262"/>
            <ac:spMk id="37" creationId="{DBE84FBD-D682-0B6F-F085-79CCA500887E}"/>
          </ac:spMkLst>
        </pc:spChg>
        <pc:spChg chg="add del">
          <ac:chgData name="Nathanial Reedel" userId="b5f4178b7c7e6810" providerId="LiveId" clId="{795EBD47-626D-4CDD-BA28-265539C0886A}" dt="2024-03-30T22:18:27.239" v="5017" actId="26606"/>
          <ac:spMkLst>
            <pc:docMk/>
            <pc:sldMk cId="3213287430" sldId="262"/>
            <ac:spMk id="38" creationId="{3835C4B7-B206-4B00-99E2-44CA30053B11}"/>
          </ac:spMkLst>
        </pc:spChg>
        <pc:spChg chg="add del">
          <ac:chgData name="Nathanial Reedel" userId="b5f4178b7c7e6810" providerId="LiveId" clId="{795EBD47-626D-4CDD-BA28-265539C0886A}" dt="2024-03-30T22:18:29.471" v="5019" actId="26606"/>
          <ac:spMkLst>
            <pc:docMk/>
            <pc:sldMk cId="3213287430" sldId="262"/>
            <ac:spMk id="40" creationId="{DBE84FBD-D682-0B6F-F085-79CCA500887E}"/>
          </ac:spMkLst>
        </pc:spChg>
        <pc:graphicFrameChg chg="add del">
          <ac:chgData name="Nathanial Reedel" userId="b5f4178b7c7e6810" providerId="LiveId" clId="{795EBD47-626D-4CDD-BA28-265539C0886A}" dt="2024-03-30T22:18:25.128" v="5015" actId="26606"/>
          <ac:graphicFrameMkLst>
            <pc:docMk/>
            <pc:sldMk cId="3213287430" sldId="262"/>
            <ac:graphicFrameMk id="33" creationId="{D82EDEDD-7E8C-26BE-6E40-1624EFC7FEAF}"/>
          </ac:graphicFrameMkLst>
        </pc:graphicFrameChg>
        <pc:picChg chg="add del mod ord">
          <ac:chgData name="Nathanial Reedel" userId="b5f4178b7c7e6810" providerId="LiveId" clId="{795EBD47-626D-4CDD-BA28-265539C0886A}" dt="2024-03-30T22:05:18.325" v="4770" actId="478"/>
          <ac:picMkLst>
            <pc:docMk/>
            <pc:sldMk cId="3213287430" sldId="262"/>
            <ac:picMk id="6" creationId="{731FFB39-EC63-4D98-5DBE-EE0AC430EA2F}"/>
          </ac:picMkLst>
        </pc:picChg>
        <pc:picChg chg="add del mod ord">
          <ac:chgData name="Nathanial Reedel" userId="b5f4178b7c7e6810" providerId="LiveId" clId="{795EBD47-626D-4CDD-BA28-265539C0886A}" dt="2024-03-30T22:16:38.672" v="4996" actId="478"/>
          <ac:picMkLst>
            <pc:docMk/>
            <pc:sldMk cId="3213287430" sldId="262"/>
            <ac:picMk id="10" creationId="{0BD08747-1A95-C778-6C42-A22CA13BB96A}"/>
          </ac:picMkLst>
        </pc:picChg>
        <pc:picChg chg="add del mod ord">
          <ac:chgData name="Nathanial Reedel" userId="b5f4178b7c7e6810" providerId="LiveId" clId="{795EBD47-626D-4CDD-BA28-265539C0886A}" dt="2024-03-31T00:12:18.959" v="10245" actId="478"/>
          <ac:picMkLst>
            <pc:docMk/>
            <pc:sldMk cId="3213287430" sldId="262"/>
            <ac:picMk id="14" creationId="{3F7CBAE9-5147-EBE7-A1A2-CCF1C017CA50}"/>
          </ac:picMkLst>
        </pc:picChg>
        <pc:picChg chg="add del mod ord">
          <ac:chgData name="Nathanial Reedel" userId="b5f4178b7c7e6810" providerId="LiveId" clId="{795EBD47-626D-4CDD-BA28-265539C0886A}" dt="2024-03-31T00:11:41.705" v="10237" actId="22"/>
          <ac:picMkLst>
            <pc:docMk/>
            <pc:sldMk cId="3213287430" sldId="262"/>
            <ac:picMk id="20" creationId="{9AC91871-E317-159F-E642-6C6DFA125782}"/>
          </ac:picMkLst>
        </pc:picChg>
        <pc:picChg chg="add mod">
          <ac:chgData name="Nathanial Reedel" userId="b5f4178b7c7e6810" providerId="LiveId" clId="{795EBD47-626D-4CDD-BA28-265539C0886A}" dt="2024-03-31T00:12:16.159" v="10244" actId="1076"/>
          <ac:picMkLst>
            <pc:docMk/>
            <pc:sldMk cId="3213287430" sldId="262"/>
            <ac:picMk id="22" creationId="{81950ED4-CCA7-7CA8-EA7D-6AAF729B827E}"/>
          </ac:picMkLst>
        </pc:picChg>
        <pc:cxnChg chg="add del">
          <ac:chgData name="Nathanial Reedel" userId="b5f4178b7c7e6810" providerId="LiveId" clId="{795EBD47-626D-4CDD-BA28-265539C0886A}" dt="2024-03-30T22:05:40.136" v="4777" actId="26606"/>
          <ac:cxnSpMkLst>
            <pc:docMk/>
            <pc:sldMk cId="3213287430" sldId="262"/>
            <ac:cxnSpMk id="15" creationId="{3D1A74F5-4F0A-48DF-9897-2F294ADDFCDD}"/>
          </ac:cxnSpMkLst>
        </pc:cxnChg>
        <pc:cxnChg chg="add del">
          <ac:chgData name="Nathanial Reedel" userId="b5f4178b7c7e6810" providerId="LiveId" clId="{795EBD47-626D-4CDD-BA28-265539C0886A}" dt="2024-03-30T22:18:33.522" v="5029" actId="26606"/>
          <ac:cxnSpMkLst>
            <pc:docMk/>
            <pc:sldMk cId="3213287430" sldId="262"/>
            <ac:cxnSpMk id="19" creationId="{3D1A74F5-4F0A-48DF-9897-2F294ADDFCDD}"/>
          </ac:cxnSpMkLst>
        </pc:cxnChg>
        <pc:cxnChg chg="add del">
          <ac:chgData name="Nathanial Reedel" userId="b5f4178b7c7e6810" providerId="LiveId" clId="{795EBD47-626D-4CDD-BA28-265539C0886A}" dt="2024-03-30T22:18:30.029" v="5021" actId="26606"/>
          <ac:cxnSpMkLst>
            <pc:docMk/>
            <pc:sldMk cId="3213287430" sldId="262"/>
            <ac:cxnSpMk id="31" creationId="{3D1A74F5-4F0A-48DF-9897-2F294ADDFCDD}"/>
          </ac:cxnSpMkLst>
        </pc:cxnChg>
        <pc:cxnChg chg="add del">
          <ac:chgData name="Nathanial Reedel" userId="b5f4178b7c7e6810" providerId="LiveId" clId="{795EBD47-626D-4CDD-BA28-265539C0886A}" dt="2024-03-30T22:18:25.128" v="5015" actId="26606"/>
          <ac:cxnSpMkLst>
            <pc:docMk/>
            <pc:sldMk cId="3213287430" sldId="262"/>
            <ac:cxnSpMk id="34" creationId="{3D1A74F5-4F0A-48DF-9897-2F294ADDFCDD}"/>
          </ac:cxnSpMkLst>
        </pc:cxnChg>
        <pc:cxnChg chg="add del">
          <ac:chgData name="Nathanial Reedel" userId="b5f4178b7c7e6810" providerId="LiveId" clId="{795EBD47-626D-4CDD-BA28-265539C0886A}" dt="2024-03-30T22:18:29.471" v="5019" actId="26606"/>
          <ac:cxnSpMkLst>
            <pc:docMk/>
            <pc:sldMk cId="3213287430" sldId="262"/>
            <ac:cxnSpMk id="41" creationId="{3D1A74F5-4F0A-48DF-9897-2F294ADDFCDD}"/>
          </ac:cxnSpMkLst>
        </pc:cxnChg>
      </pc:sldChg>
      <pc:sldChg chg="modSp new del mod">
        <pc:chgData name="Nathanial Reedel" userId="b5f4178b7c7e6810" providerId="LiveId" clId="{795EBD47-626D-4CDD-BA28-265539C0886A}" dt="2024-03-30T20:46:18.408" v="2516" actId="47"/>
        <pc:sldMkLst>
          <pc:docMk/>
          <pc:sldMk cId="2284542467" sldId="263"/>
        </pc:sldMkLst>
        <pc:spChg chg="mod">
          <ac:chgData name="Nathanial Reedel" userId="b5f4178b7c7e6810" providerId="LiveId" clId="{795EBD47-626D-4CDD-BA28-265539C0886A}" dt="2024-03-30T20:46:07.035" v="2514" actId="20577"/>
          <ac:spMkLst>
            <pc:docMk/>
            <pc:sldMk cId="2284542467" sldId="263"/>
            <ac:spMk id="2" creationId="{6F207412-463A-B6E2-D7E8-82B8093378C8}"/>
          </ac:spMkLst>
        </pc:spChg>
      </pc:sldChg>
      <pc:sldChg chg="addSp modSp add mod ord setBg">
        <pc:chgData name="Nathanial Reedel" userId="b5f4178b7c7e6810" providerId="LiveId" clId="{795EBD47-626D-4CDD-BA28-265539C0886A}" dt="2024-03-31T00:53:50.103" v="11146" actId="20577"/>
        <pc:sldMkLst>
          <pc:docMk/>
          <pc:sldMk cId="3998575704" sldId="264"/>
        </pc:sldMkLst>
        <pc:spChg chg="mod">
          <ac:chgData name="Nathanial Reedel" userId="b5f4178b7c7e6810" providerId="LiveId" clId="{795EBD47-626D-4CDD-BA28-265539C0886A}" dt="2024-03-30T23:41:21.730" v="9333" actId="20577"/>
          <ac:spMkLst>
            <pc:docMk/>
            <pc:sldMk cId="3998575704" sldId="264"/>
            <ac:spMk id="2" creationId="{985D2CAA-0D43-E89E-F013-9B7BF972D102}"/>
          </ac:spMkLst>
        </pc:spChg>
        <pc:spChg chg="mod">
          <ac:chgData name="Nathanial Reedel" userId="b5f4178b7c7e6810" providerId="LiveId" clId="{795EBD47-626D-4CDD-BA28-265539C0886A}" dt="2024-03-31T00:53:03.132" v="11138" actId="20577"/>
          <ac:spMkLst>
            <pc:docMk/>
            <pc:sldMk cId="3998575704" sldId="264"/>
            <ac:spMk id="3" creationId="{DBE84FBD-D682-0B6F-F085-79CCA500887E}"/>
          </ac:spMkLst>
        </pc:spChg>
        <pc:spChg chg="mod">
          <ac:chgData name="Nathanial Reedel" userId="b5f4178b7c7e6810" providerId="LiveId" clId="{795EBD47-626D-4CDD-BA28-265539C0886A}" dt="2024-03-31T00:53:50.103" v="11146" actId="20577"/>
          <ac:spMkLst>
            <pc:docMk/>
            <pc:sldMk cId="3998575704" sldId="264"/>
            <ac:spMk id="4" creationId="{18CAEF7C-8E9A-417B-2A3C-BAEF1F025FA6}"/>
          </ac:spMkLst>
        </pc:spChg>
        <pc:spChg chg="add">
          <ac:chgData name="Nathanial Reedel" userId="b5f4178b7c7e6810" providerId="LiveId" clId="{795EBD47-626D-4CDD-BA28-265539C0886A}" dt="2024-03-30T23:35:44.238" v="9269" actId="26606"/>
          <ac:spMkLst>
            <pc:docMk/>
            <pc:sldMk cId="3998575704" sldId="264"/>
            <ac:spMk id="10" creationId="{EFA2AC96-1E47-421C-A03F-F98E354EB4E6}"/>
          </ac:spMkLst>
        </pc:spChg>
      </pc:sldChg>
      <pc:sldChg chg="addSp delSp modSp add del mod">
        <pc:chgData name="Nathanial Reedel" userId="b5f4178b7c7e6810" providerId="LiveId" clId="{795EBD47-626D-4CDD-BA28-265539C0886A}" dt="2024-03-30T22:35:52.692" v="5845" actId="47"/>
        <pc:sldMkLst>
          <pc:docMk/>
          <pc:sldMk cId="1311357300" sldId="265"/>
        </pc:sldMkLst>
        <pc:spChg chg="mod">
          <ac:chgData name="Nathanial Reedel" userId="b5f4178b7c7e6810" providerId="LiveId" clId="{795EBD47-626D-4CDD-BA28-265539C0886A}" dt="2024-03-30T21:20:37.466" v="4228" actId="20577"/>
          <ac:spMkLst>
            <pc:docMk/>
            <pc:sldMk cId="1311357300" sldId="265"/>
            <ac:spMk id="2" creationId="{985D2CAA-0D43-E89E-F013-9B7BF972D102}"/>
          </ac:spMkLst>
        </pc:spChg>
        <pc:spChg chg="del">
          <ac:chgData name="Nathanial Reedel" userId="b5f4178b7c7e6810" providerId="LiveId" clId="{795EBD47-626D-4CDD-BA28-265539C0886A}" dt="2024-03-30T22:19:04.390" v="5032" actId="22"/>
          <ac:spMkLst>
            <pc:docMk/>
            <pc:sldMk cId="1311357300" sldId="265"/>
            <ac:spMk id="4" creationId="{18CAEF7C-8E9A-417B-2A3C-BAEF1F025FA6}"/>
          </ac:spMkLst>
        </pc:spChg>
        <pc:picChg chg="add mod ord">
          <ac:chgData name="Nathanial Reedel" userId="b5f4178b7c7e6810" providerId="LiveId" clId="{795EBD47-626D-4CDD-BA28-265539C0886A}" dt="2024-03-30T22:19:04.390" v="5032" actId="22"/>
          <ac:picMkLst>
            <pc:docMk/>
            <pc:sldMk cId="1311357300" sldId="265"/>
            <ac:picMk id="6" creationId="{95D0E5C0-9B45-8CC8-D342-4F8786DC566B}"/>
          </ac:picMkLst>
        </pc:picChg>
      </pc:sldChg>
      <pc:sldChg chg="add del">
        <pc:chgData name="Nathanial Reedel" userId="b5f4178b7c7e6810" providerId="LiveId" clId="{795EBD47-626D-4CDD-BA28-265539C0886A}" dt="2024-03-30T20:46:32.532" v="2527"/>
        <pc:sldMkLst>
          <pc:docMk/>
          <pc:sldMk cId="1853832827" sldId="265"/>
        </pc:sldMkLst>
      </pc:sldChg>
      <pc:sldChg chg="addSp delSp modSp new mod">
        <pc:chgData name="Nathanial Reedel" userId="b5f4178b7c7e6810" providerId="LiveId" clId="{795EBD47-626D-4CDD-BA28-265539C0886A}" dt="2024-03-31T00:32:32.634" v="10820" actId="5793"/>
        <pc:sldMkLst>
          <pc:docMk/>
          <pc:sldMk cId="3221345109" sldId="266"/>
        </pc:sldMkLst>
        <pc:spChg chg="mod">
          <ac:chgData name="Nathanial Reedel" userId="b5f4178b7c7e6810" providerId="LiveId" clId="{795EBD47-626D-4CDD-BA28-265539C0886A}" dt="2024-03-31T00:12:40.708" v="10250" actId="20577"/>
          <ac:spMkLst>
            <pc:docMk/>
            <pc:sldMk cId="3221345109" sldId="266"/>
            <ac:spMk id="2" creationId="{4B7FA713-0ED0-F823-FC3B-E518E718907D}"/>
          </ac:spMkLst>
        </pc:spChg>
        <pc:spChg chg="mod">
          <ac:chgData name="Nathanial Reedel" userId="b5f4178b7c7e6810" providerId="LiveId" clId="{795EBD47-626D-4CDD-BA28-265539C0886A}" dt="2024-03-31T00:32:32.634" v="10820" actId="5793"/>
          <ac:spMkLst>
            <pc:docMk/>
            <pc:sldMk cId="3221345109" sldId="266"/>
            <ac:spMk id="3" creationId="{5E025347-02EF-13A2-C4EA-53776A05A88F}"/>
          </ac:spMkLst>
        </pc:spChg>
        <pc:spChg chg="del">
          <ac:chgData name="Nathanial Reedel" userId="b5f4178b7c7e6810" providerId="LiveId" clId="{795EBD47-626D-4CDD-BA28-265539C0886A}" dt="2024-03-30T22:35:55.810" v="5846" actId="22"/>
          <ac:spMkLst>
            <pc:docMk/>
            <pc:sldMk cId="3221345109" sldId="266"/>
            <ac:spMk id="4" creationId="{1975BB12-779E-DC88-16A5-1030AF2E7275}"/>
          </ac:spMkLst>
        </pc:spChg>
        <pc:picChg chg="add mod ord">
          <ac:chgData name="Nathanial Reedel" userId="b5f4178b7c7e6810" providerId="LiveId" clId="{795EBD47-626D-4CDD-BA28-265539C0886A}" dt="2024-03-30T22:36:05.642" v="5849" actId="1076"/>
          <ac:picMkLst>
            <pc:docMk/>
            <pc:sldMk cId="3221345109" sldId="266"/>
            <ac:picMk id="6" creationId="{D16D676E-D2F2-BB29-6E18-AF31465CAEE9}"/>
          </ac:picMkLst>
        </pc:picChg>
      </pc:sldChg>
      <pc:sldChg chg="addSp delSp modSp new mod setBg">
        <pc:chgData name="Nathanial Reedel" userId="b5f4178b7c7e6810" providerId="LiveId" clId="{795EBD47-626D-4CDD-BA28-265539C0886A}" dt="2024-03-31T00:28:24.667" v="10611" actId="20577"/>
        <pc:sldMkLst>
          <pc:docMk/>
          <pc:sldMk cId="129908669" sldId="267"/>
        </pc:sldMkLst>
        <pc:spChg chg="mod">
          <ac:chgData name="Nathanial Reedel" userId="b5f4178b7c7e6810" providerId="LiveId" clId="{795EBD47-626D-4CDD-BA28-265539C0886A}" dt="2024-03-31T00:14:26.188" v="10254" actId="26606"/>
          <ac:spMkLst>
            <pc:docMk/>
            <pc:sldMk cId="129908669" sldId="267"/>
            <ac:spMk id="2" creationId="{EE97BA81-0237-C4E9-B276-D6F36DBCAF60}"/>
          </ac:spMkLst>
        </pc:spChg>
        <pc:spChg chg="mod">
          <ac:chgData name="Nathanial Reedel" userId="b5f4178b7c7e6810" providerId="LiveId" clId="{795EBD47-626D-4CDD-BA28-265539C0886A}" dt="2024-03-31T00:28:24.667" v="10611" actId="20577"/>
          <ac:spMkLst>
            <pc:docMk/>
            <pc:sldMk cId="129908669" sldId="267"/>
            <ac:spMk id="3" creationId="{E42B46D0-6362-E054-250E-D4EFD04C37D2}"/>
          </ac:spMkLst>
        </pc:spChg>
        <pc:spChg chg="del">
          <ac:chgData name="Nathanial Reedel" userId="b5f4178b7c7e6810" providerId="LiveId" clId="{795EBD47-626D-4CDD-BA28-265539C0886A}" dt="2024-03-31T00:14:11.025" v="10251" actId="931"/>
          <ac:spMkLst>
            <pc:docMk/>
            <pc:sldMk cId="129908669" sldId="267"/>
            <ac:spMk id="4" creationId="{833AC28A-18DE-5F87-FA92-E830E4EDAD09}"/>
          </ac:spMkLst>
        </pc:spChg>
        <pc:spChg chg="add mod">
          <ac:chgData name="Nathanial Reedel" userId="b5f4178b7c7e6810" providerId="LiveId" clId="{795EBD47-626D-4CDD-BA28-265539C0886A}" dt="2024-03-31T00:14:26.188" v="10254" actId="26606"/>
          <ac:spMkLst>
            <pc:docMk/>
            <pc:sldMk cId="129908669" sldId="267"/>
            <ac:spMk id="7" creationId="{161833ED-C7C1-9399-4ADA-C8CBABEE1D0E}"/>
          </ac:spMkLst>
        </pc:spChg>
        <pc:picChg chg="add mod">
          <ac:chgData name="Nathanial Reedel" userId="b5f4178b7c7e6810" providerId="LiveId" clId="{795EBD47-626D-4CDD-BA28-265539C0886A}" dt="2024-03-31T00:14:26.188" v="10254" actId="26606"/>
          <ac:picMkLst>
            <pc:docMk/>
            <pc:sldMk cId="129908669" sldId="267"/>
            <ac:picMk id="6" creationId="{A5DF478F-5918-0B4B-408D-19C4F6139848}"/>
          </ac:picMkLst>
        </pc:picChg>
      </pc:sldChg>
      <pc:sldChg chg="addSp delSp modSp new mod">
        <pc:chgData name="Nathanial Reedel" userId="b5f4178b7c7e6810" providerId="LiveId" clId="{795EBD47-626D-4CDD-BA28-265539C0886A}" dt="2024-03-31T00:38:29.026" v="10862" actId="207"/>
        <pc:sldMkLst>
          <pc:docMk/>
          <pc:sldMk cId="163738488" sldId="268"/>
        </pc:sldMkLst>
        <pc:spChg chg="mod">
          <ac:chgData name="Nathanial Reedel" userId="b5f4178b7c7e6810" providerId="LiveId" clId="{795EBD47-626D-4CDD-BA28-265539C0886A}" dt="2024-03-31T00:38:29.026" v="10862" actId="207"/>
          <ac:spMkLst>
            <pc:docMk/>
            <pc:sldMk cId="163738488" sldId="268"/>
            <ac:spMk id="2" creationId="{D7955232-5AEB-34B4-980A-214B8FF685E0}"/>
          </ac:spMkLst>
        </pc:spChg>
        <pc:spChg chg="mod">
          <ac:chgData name="Nathanial Reedel" userId="b5f4178b7c7e6810" providerId="LiveId" clId="{795EBD47-626D-4CDD-BA28-265539C0886A}" dt="2024-03-30T23:47:14.687" v="9438" actId="27636"/>
          <ac:spMkLst>
            <pc:docMk/>
            <pc:sldMk cId="163738488" sldId="268"/>
            <ac:spMk id="3" creationId="{9A107A20-A600-C2F1-6781-CE9654AC8CF1}"/>
          </ac:spMkLst>
        </pc:spChg>
        <pc:spChg chg="del mod">
          <ac:chgData name="Nathanial Reedel" userId="b5f4178b7c7e6810" providerId="LiveId" clId="{795EBD47-626D-4CDD-BA28-265539C0886A}" dt="2024-03-30T23:43:37.732" v="9348" actId="478"/>
          <ac:spMkLst>
            <pc:docMk/>
            <pc:sldMk cId="163738488" sldId="268"/>
            <ac:spMk id="4" creationId="{275A0AA7-16BE-8105-15F0-4B6626C03782}"/>
          </ac:spMkLst>
        </pc:spChg>
        <pc:spChg chg="add del mod">
          <ac:chgData name="Nathanial Reedel" userId="b5f4178b7c7e6810" providerId="LiveId" clId="{795EBD47-626D-4CDD-BA28-265539C0886A}" dt="2024-03-30T23:28:29.641" v="9071" actId="767"/>
          <ac:spMkLst>
            <pc:docMk/>
            <pc:sldMk cId="163738488" sldId="268"/>
            <ac:spMk id="5" creationId="{4A5807D6-909D-A2DF-BEDA-A900AF16146D}"/>
          </ac:spMkLst>
        </pc:spChg>
        <pc:spChg chg="add mod ord">
          <ac:chgData name="Nathanial Reedel" userId="b5f4178b7c7e6810" providerId="LiveId" clId="{795EBD47-626D-4CDD-BA28-265539C0886A}" dt="2024-03-30T23:43:21.883" v="9341" actId="14100"/>
          <ac:spMkLst>
            <pc:docMk/>
            <pc:sldMk cId="163738488" sldId="268"/>
            <ac:spMk id="6" creationId="{1E86CB7A-A1A0-85E2-9F5D-94451D90D741}"/>
          </ac:spMkLst>
        </pc:spChg>
        <pc:spChg chg="add del mod">
          <ac:chgData name="Nathanial Reedel" userId="b5f4178b7c7e6810" providerId="LiveId" clId="{795EBD47-626D-4CDD-BA28-265539C0886A}" dt="2024-03-30T23:43:39.501" v="9349" actId="478"/>
          <ac:spMkLst>
            <pc:docMk/>
            <pc:sldMk cId="163738488" sldId="268"/>
            <ac:spMk id="8" creationId="{853FC50C-7D3C-DB94-4470-E8AFAB5FE78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05.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2177 44,'-136'-11,"-4"1,128 10,-46 0,-59 8,80-4,0-1,0-2,0-1,-65-9,29-1,-1 3,-145 6,-47 31,215-28,-1-2,-68-10,4-2,78 8,-42-2,-274-5,333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46.0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773 12,'-2'-1,"0"-1,0 1,0 0,0 0,-1 0,1 0,0 0,0 0,-1 1,1-1,-1 1,1-1,-4 1,-38 1,27-1,-14 2,-1 2,-53 12,55-9,0-1,0-1,-38 0,-252-17,277 4,36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52.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0,'18'1,"0"1,0 1,27 7,-27-5,-1-1,1-1,32 1,113-15,-128 11,-16-1,-1 1,1 0,-1 2,1 0,-1 1,0 1,23 7,-25-7,0 0,0-1,1-1,-1 0,1-1,-1-1,29-3,10 1,-33 2,-8 1,-1-1,1-1,-1 0,21-5,-27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05.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2177 43,'-136'-10,"-4"-1,128 11,-46 0,-59 8,80-3,0-2,0-2,0-2,-65-8,29-1,-1 3,-145 7,-47 29,215-27,-1-2,-68-9,4-3,78 7,-42-1,-274-4,333 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46.0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773 12,'-2'-1,"0"-1,0 1,0 0,0 0,-1 0,1 0,0 0,0 0,-1 1,1-1,-1 1,1-1,-4 1,-38 1,27-1,-14 2,-1 2,-53 12,55-9,0-1,0-1,-38 0,-252-17,277 4,36 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30T15:12:52.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0,'18'1,"0"1,0 1,27 7,-27-5,-1-1,1-1,32 1,113-15,-128 11,-16-1,-1 1,1 0,-1 2,1 0,-1 1,0 1,23 7,-25-7,0 0,0-1,1-1,-1 0,1-1,-1-1,29-3,10 1,-33 2,-8 1,-1-1,1-1,-1 0,21-5,-27 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A73F89-E1C6-4B94-88D8-6AED1030BC44}"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50478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8556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252603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06130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41327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A73F89-E1C6-4B94-88D8-6AED1030BC44}"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87348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A73F89-E1C6-4B94-88D8-6AED1030BC44}"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3137753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A73F89-E1C6-4B94-88D8-6AED1030BC44}"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2170688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A73F89-E1C6-4B94-88D8-6AED1030BC44}"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350687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A73F89-E1C6-4B94-88D8-6AED1030BC44}"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42588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A73F89-E1C6-4B94-88D8-6AED1030BC44}"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780862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96410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A73F89-E1C6-4B94-88D8-6AED1030BC44}" type="datetimeFigureOut">
              <a:rPr lang="en-US" smtClean="0"/>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104252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A73F89-E1C6-4B94-88D8-6AED1030BC44}"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63100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73F89-E1C6-4B94-88D8-6AED1030BC44}" type="datetimeFigureOut">
              <a:rPr lang="en-US" smtClean="0"/>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3231427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265565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A73F89-E1C6-4B94-88D8-6AED1030BC44}"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35A59-F8F8-4290-A746-60D4E65988AE}" type="slidenum">
              <a:rPr lang="en-US" smtClean="0"/>
              <a:t>‹#›</a:t>
            </a:fld>
            <a:endParaRPr lang="en-US"/>
          </a:p>
        </p:txBody>
      </p:sp>
    </p:spTree>
    <p:extLst>
      <p:ext uri="{BB962C8B-B14F-4D97-AF65-F5344CB8AC3E}">
        <p14:creationId xmlns:p14="http://schemas.microsoft.com/office/powerpoint/2010/main" val="311965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0A73F89-E1C6-4B94-88D8-6AED1030BC44}" type="datetimeFigureOut">
              <a:rPr lang="en-US" smtClean="0"/>
              <a:t>3/30/2024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235A59-F8F8-4290-A746-60D4E65988AE}" type="slidenum">
              <a:rPr lang="en-US" smtClean="0"/>
              <a:t>‹#›</a:t>
            </a:fld>
            <a:endParaRPr lang="en-US"/>
          </a:p>
        </p:txBody>
      </p:sp>
    </p:spTree>
    <p:extLst>
      <p:ext uri="{BB962C8B-B14F-4D97-AF65-F5344CB8AC3E}">
        <p14:creationId xmlns:p14="http://schemas.microsoft.com/office/powerpoint/2010/main" val="229674085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atexnos.gr/%CE%B1%CE%BC%CF%8D%CE%B8%CE%B7%CF%84%CE%B1-%CE%BA%CE%AD%CF%81%CE%B4%CE%B7-%CE%BB%CF%85%CF%83%CF%83%CE%B1%CE%BB%CE%AD%CE%BF%CF%82-%CE%B1%CE%BD%CF%84%CE%B1%CE%B3%CF%89%CE%BD%CE%B9%CF%83%CE%BC%CF%8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4.xml"/><Relationship Id="rId6" Type="http://schemas.openxmlformats.org/officeDocument/2006/relationships/customXml" Target="../ink/ink6.xml"/><Relationship Id="rId5" Type="http://schemas.openxmlformats.org/officeDocument/2006/relationships/image" Target="../media/image5.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davidwacks.uoregon.edu/2015/05/"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Magnified view of red and white virus cells">
            <a:extLst>
              <a:ext uri="{FF2B5EF4-FFF2-40B4-BE49-F238E27FC236}">
                <a16:creationId xmlns:a16="http://schemas.microsoft.com/office/drawing/2014/main" id="{FF3F17DE-693E-FE37-947F-120BED688D6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t="29"/>
          <a:stretch/>
        </p:blipFill>
        <p:spPr>
          <a:xfrm>
            <a:off x="322" y="0"/>
            <a:ext cx="12191356" cy="6858000"/>
          </a:xfrm>
          <a:prstGeom prst="rect">
            <a:avLst/>
          </a:prstGeom>
          <a:ln>
            <a:noFill/>
          </a:ln>
          <a:effectLst>
            <a:softEdge rad="112500"/>
          </a:effectLst>
        </p:spPr>
      </p:pic>
      <p:sp>
        <p:nvSpPr>
          <p:cNvPr id="35" name="Rectangle 34">
            <a:extLst>
              <a:ext uri="{FF2B5EF4-FFF2-40B4-BE49-F238E27FC236}">
                <a16:creationId xmlns:a16="http://schemas.microsoft.com/office/drawing/2014/main" id="{87C2DD9B-DADB-42F2-B24C-686D5C7C2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37" name="Rectangle 36">
            <a:extLst>
              <a:ext uri="{FF2B5EF4-FFF2-40B4-BE49-F238E27FC236}">
                <a16:creationId xmlns:a16="http://schemas.microsoft.com/office/drawing/2014/main" id="{25004D0A-1248-4B5C-ACA6-10F83819B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27252-B2F4-B5B2-6ADD-3D4F2533974B}"/>
              </a:ext>
            </a:extLst>
          </p:cNvPr>
          <p:cNvSpPr>
            <a:spLocks noGrp="1"/>
          </p:cNvSpPr>
          <p:nvPr>
            <p:ph type="ctrTitle"/>
          </p:nvPr>
        </p:nvSpPr>
        <p:spPr>
          <a:xfrm>
            <a:off x="1941534" y="2054268"/>
            <a:ext cx="8354862" cy="1728592"/>
          </a:xfrm>
        </p:spPr>
        <p:txBody>
          <a:bodyPr>
            <a:normAutofit fontScale="90000"/>
          </a:bodyPr>
          <a:lstStyle/>
          <a:p>
            <a:br>
              <a:rPr lang="en-US" sz="2900" kern="100" dirty="0">
                <a:effectLst/>
                <a:latin typeface="Aptos" panose="020B0004020202020204" pitchFamily="34" charset="0"/>
                <a:ea typeface="Aptos" panose="020B0004020202020204" pitchFamily="34" charset="0"/>
                <a:cs typeface="Times New Roman" panose="02020603050405020304" pitchFamily="18" charset="0"/>
              </a:rPr>
            </a:br>
            <a:r>
              <a:rPr lang="en-US" sz="2900" kern="100" dirty="0">
                <a:effectLst/>
                <a:latin typeface="Aptos" panose="020B0004020202020204" pitchFamily="34" charset="0"/>
                <a:ea typeface="Aptos" panose="020B0004020202020204" pitchFamily="34" charset="0"/>
                <a:cs typeface="Times New Roman" panose="02020603050405020304" pitchFamily="18" charset="0"/>
              </a:rPr>
              <a:t>Mental Trauma :</a:t>
            </a:r>
            <a:br>
              <a:rPr lang="en-US" sz="2900" kern="100" dirty="0">
                <a:effectLst/>
                <a:latin typeface="Aptos" panose="020B0004020202020204" pitchFamily="34" charset="0"/>
                <a:ea typeface="Aptos" panose="020B0004020202020204" pitchFamily="34" charset="0"/>
                <a:cs typeface="Times New Roman" panose="02020603050405020304" pitchFamily="18" charset="0"/>
              </a:rPr>
            </a:br>
            <a:r>
              <a:rPr lang="en-US" sz="2900" kern="100" dirty="0">
                <a:effectLst/>
                <a:latin typeface="Aptos" panose="020B0004020202020204" pitchFamily="34" charset="0"/>
                <a:ea typeface="Aptos" panose="020B0004020202020204" pitchFamily="34" charset="0"/>
                <a:cs typeface="Times New Roman" panose="02020603050405020304" pitchFamily="18" charset="0"/>
              </a:rPr>
              <a:t>A Sentiment Analysis based on</a:t>
            </a:r>
            <a:br>
              <a:rPr lang="en-US" sz="2900" kern="100" dirty="0">
                <a:effectLst/>
                <a:latin typeface="Aptos" panose="020B0004020202020204" pitchFamily="34" charset="0"/>
                <a:ea typeface="Aptos" panose="020B0004020202020204" pitchFamily="34" charset="0"/>
                <a:cs typeface="Times New Roman" panose="02020603050405020304" pitchFamily="18" charset="0"/>
              </a:rPr>
            </a:br>
            <a:r>
              <a:rPr lang="en-US" sz="2900" kern="100" dirty="0">
                <a:effectLst/>
                <a:latin typeface="Aptos" panose="020B0004020202020204" pitchFamily="34" charset="0"/>
                <a:ea typeface="Aptos" panose="020B0004020202020204" pitchFamily="34" charset="0"/>
                <a:cs typeface="Times New Roman" panose="02020603050405020304" pitchFamily="18" charset="0"/>
              </a:rPr>
              <a:t>Locality during the </a:t>
            </a:r>
            <a:r>
              <a:rPr kumimoji="0" lang="en-US" sz="2900" b="1" i="0" u="none" strike="noStrike" kern="100" cap="all" spc="0" normalizeH="0" baseline="0" noProof="0" dirty="0">
                <a:ln>
                  <a:noFill/>
                </a:ln>
                <a:effectLst/>
                <a:uLnTx/>
                <a:uFillTx/>
                <a:latin typeface="Aptos" panose="020B0004020202020204" pitchFamily="34" charset="0"/>
                <a:ea typeface="Aptos" panose="020B0004020202020204" pitchFamily="34" charset="0"/>
                <a:cs typeface="Times New Roman" panose="02020603050405020304" pitchFamily="18" charset="0"/>
              </a:rPr>
              <a:t>Covid-19 Breakout </a:t>
            </a:r>
            <a:br>
              <a:rPr kumimoji="0" lang="en-US" sz="1900" b="1" i="0" u="none" strike="noStrike" kern="100" cap="all" spc="0" normalizeH="0" baseline="0" noProof="0" dirty="0">
                <a:ln>
                  <a:noFill/>
                </a:ln>
                <a:effectLst/>
                <a:uLnTx/>
                <a:uFillTx/>
                <a:latin typeface="Aptos" panose="020B0004020202020204" pitchFamily="34" charset="0"/>
                <a:ea typeface="Aptos" panose="020B0004020202020204" pitchFamily="34" charset="0"/>
                <a:cs typeface="Times New Roman" panose="02020603050405020304" pitchFamily="18" charset="0"/>
              </a:rPr>
            </a:br>
            <a:br>
              <a:rPr lang="en-US" sz="1900" kern="100" dirty="0">
                <a:effectLst/>
                <a:latin typeface="Aptos" panose="020B0004020202020204" pitchFamily="34" charset="0"/>
                <a:ea typeface="Aptos" panose="020B000402020202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82610849-B732-BF63-4EBB-55FEC48AD3F7}"/>
              </a:ext>
            </a:extLst>
          </p:cNvPr>
          <p:cNvSpPr>
            <a:spLocks noGrp="1"/>
          </p:cNvSpPr>
          <p:nvPr>
            <p:ph type="subTitle" idx="1"/>
          </p:nvPr>
        </p:nvSpPr>
        <p:spPr>
          <a:xfrm>
            <a:off x="1941533" y="4008327"/>
            <a:ext cx="8354863" cy="792273"/>
          </a:xfrm>
        </p:spPr>
        <p:txBody>
          <a:bodyPr>
            <a:normAutofit/>
          </a:bodyPr>
          <a:lstStyle/>
          <a:p>
            <a:pPr algn="l">
              <a:lnSpc>
                <a:spcPct val="100000"/>
              </a:lnSpc>
            </a:pPr>
            <a:r>
              <a:rPr lang="en-US" sz="1800" dirty="0"/>
              <a:t> </a:t>
            </a:r>
            <a:r>
              <a:rPr lang="en-US" sz="1400" dirty="0"/>
              <a:t>Nate Reedel</a:t>
            </a:r>
          </a:p>
          <a:p>
            <a:pPr algn="l">
              <a:lnSpc>
                <a:spcPct val="100000"/>
              </a:lnSpc>
            </a:pPr>
            <a:r>
              <a:rPr lang="en-US" sz="1400" dirty="0"/>
              <a:t> </a:t>
            </a:r>
            <a:r>
              <a:rPr lang="en-US" sz="1400" dirty="0" err="1"/>
              <a:t>Github</a:t>
            </a:r>
            <a:r>
              <a:rPr lang="en-US" sz="1400" dirty="0"/>
              <a:t> https://github.com/NReedel/OESON/tree/main/Final</a:t>
            </a:r>
          </a:p>
        </p:txBody>
      </p:sp>
    </p:spTree>
    <p:extLst>
      <p:ext uri="{BB962C8B-B14F-4D97-AF65-F5344CB8AC3E}">
        <p14:creationId xmlns:p14="http://schemas.microsoft.com/office/powerpoint/2010/main" val="17316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2CAA-0D43-E89E-F013-9B7BF972D102}"/>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t>Some Issue</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E84FBD-D682-0B6F-F085-79CCA500887E}"/>
              </a:ext>
            </a:extLst>
          </p:cNvPr>
          <p:cNvSpPr>
            <a:spLocks/>
          </p:cNvSpPr>
          <p:nvPr/>
        </p:nvSpPr>
        <p:spPr>
          <a:xfrm>
            <a:off x="295073" y="2417233"/>
            <a:ext cx="5732888" cy="3305820"/>
          </a:xfrm>
          <a:prstGeom prst="rect">
            <a:avLst/>
          </a:prstGeom>
        </p:spPr>
        <p:txBody>
          <a:bodyPr>
            <a:normAutofit/>
          </a:bodyPr>
          <a:lstStyle/>
          <a:p>
            <a:pPr algn="ctr" defTabSz="406908">
              <a:lnSpc>
                <a:spcPct val="90000"/>
              </a:lnSpc>
              <a:spcAft>
                <a:spcPts val="600"/>
              </a:spcAft>
            </a:pPr>
            <a:r>
              <a:rPr lang="en-US" sz="2000" kern="1200" dirty="0">
                <a:solidFill>
                  <a:schemeClr val="tx1"/>
                </a:solidFill>
                <a:latin typeface="+mn-lt"/>
                <a:ea typeface="+mn-ea"/>
                <a:cs typeface="+mn-cs"/>
              </a:rPr>
              <a:t>Test Loss</a:t>
            </a:r>
          </a:p>
          <a:p>
            <a:pPr algn="ctr" defTabSz="406908">
              <a:lnSpc>
                <a:spcPct val="90000"/>
              </a:lnSpc>
              <a:spcAft>
                <a:spcPts val="600"/>
              </a:spcAft>
            </a:pPr>
            <a:endParaRPr lang="en-US" sz="2000" kern="1200" dirty="0">
              <a:solidFill>
                <a:schemeClr val="tx1"/>
              </a:solidFill>
              <a:latin typeface="+mn-lt"/>
              <a:ea typeface="+mn-ea"/>
              <a:cs typeface="+mn-cs"/>
            </a:endParaRPr>
          </a:p>
          <a:p>
            <a:pPr defTabSz="406908">
              <a:lnSpc>
                <a:spcPct val="90000"/>
              </a:lnSpc>
              <a:spcAft>
                <a:spcPts val="600"/>
              </a:spcAft>
            </a:pPr>
            <a:r>
              <a:rPr lang="en-US" sz="1600" kern="1200" dirty="0">
                <a:solidFill>
                  <a:schemeClr val="tx1"/>
                </a:solidFill>
                <a:latin typeface="+mn-lt"/>
                <a:ea typeface="+mn-ea"/>
                <a:cs typeface="+mn-cs"/>
              </a:rPr>
              <a:t>Though the accuracy for the model was fine, the test loss was relatively high and difficult to fix for the data table. I tried remedying this issue with fine-tuning hyperparameters as well as adding optimizers but with little success, so I scraped them from the model and worked the best with what was available.</a:t>
            </a:r>
          </a:p>
          <a:p>
            <a:pPr>
              <a:lnSpc>
                <a:spcPct val="90000"/>
              </a:lnSpc>
              <a:spcAft>
                <a:spcPts val="600"/>
              </a:spcAft>
            </a:pPr>
            <a:endParaRPr lang="en-US" dirty="0"/>
          </a:p>
        </p:txBody>
      </p:sp>
      <p:sp>
        <p:nvSpPr>
          <p:cNvPr id="4" name="Content Placeholder 3">
            <a:extLst>
              <a:ext uri="{FF2B5EF4-FFF2-40B4-BE49-F238E27FC236}">
                <a16:creationId xmlns:a16="http://schemas.microsoft.com/office/drawing/2014/main" id="{18CAEF7C-8E9A-417B-2A3C-BAEF1F025FA6}"/>
              </a:ext>
            </a:extLst>
          </p:cNvPr>
          <p:cNvSpPr>
            <a:spLocks/>
          </p:cNvSpPr>
          <p:nvPr/>
        </p:nvSpPr>
        <p:spPr>
          <a:xfrm>
            <a:off x="6165093" y="2417232"/>
            <a:ext cx="5731835" cy="3831167"/>
          </a:xfrm>
          <a:prstGeom prst="rect">
            <a:avLst/>
          </a:prstGeom>
        </p:spPr>
        <p:txBody>
          <a:bodyPr>
            <a:normAutofit lnSpcReduction="10000"/>
          </a:bodyPr>
          <a:lstStyle/>
          <a:p>
            <a:pPr algn="ctr" defTabSz="406908">
              <a:lnSpc>
                <a:spcPct val="90000"/>
              </a:lnSpc>
              <a:spcAft>
                <a:spcPts val="600"/>
              </a:spcAft>
            </a:pPr>
            <a:r>
              <a:rPr lang="en-US" sz="2000" kern="1200" dirty="0">
                <a:solidFill>
                  <a:schemeClr val="tx1"/>
                </a:solidFill>
                <a:latin typeface="+mn-lt"/>
                <a:ea typeface="+mn-ea"/>
                <a:cs typeface="+mn-cs"/>
              </a:rPr>
              <a:t>Cause</a:t>
            </a:r>
          </a:p>
          <a:p>
            <a:pPr defTabSz="406908">
              <a:lnSpc>
                <a:spcPct val="90000"/>
              </a:lnSpc>
              <a:spcAft>
                <a:spcPts val="600"/>
              </a:spcAft>
            </a:pPr>
            <a:endParaRPr lang="en-US" sz="1600" kern="1200" dirty="0">
              <a:solidFill>
                <a:schemeClr val="tx1"/>
              </a:solidFill>
              <a:latin typeface="+mn-lt"/>
              <a:ea typeface="+mn-ea"/>
              <a:cs typeface="+mn-cs"/>
            </a:endParaRPr>
          </a:p>
          <a:p>
            <a:pPr defTabSz="406908">
              <a:lnSpc>
                <a:spcPct val="90000"/>
              </a:lnSpc>
              <a:spcAft>
                <a:spcPts val="600"/>
              </a:spcAft>
            </a:pPr>
            <a:r>
              <a:rPr lang="en-US" sz="1600" kern="1200" dirty="0">
                <a:solidFill>
                  <a:schemeClr val="tx1"/>
                </a:solidFill>
                <a:latin typeface="+mn-lt"/>
                <a:ea typeface="+mn-ea"/>
                <a:cs typeface="+mn-cs"/>
              </a:rPr>
              <a:t>The problem lies in the data quality, for the locations field of tweets had several issues that where hard to rectify based on the content of the data column. These include…</a:t>
            </a:r>
          </a:p>
          <a:p>
            <a:pPr defTabSz="406908">
              <a:lnSpc>
                <a:spcPct val="90000"/>
              </a:lnSpc>
              <a:spcAft>
                <a:spcPts val="600"/>
              </a:spcAft>
            </a:pPr>
            <a:endParaRPr lang="en-US" sz="1600" kern="1200" dirty="0">
              <a:solidFill>
                <a:schemeClr val="tx1"/>
              </a:solidFill>
              <a:latin typeface="+mn-lt"/>
              <a:ea typeface="+mn-ea"/>
              <a:cs typeface="+mn-cs"/>
            </a:endParaRPr>
          </a:p>
          <a:p>
            <a:pPr marL="285750" indent="-285750" defTabSz="406908">
              <a:lnSpc>
                <a:spcPct val="90000"/>
              </a:lnSpc>
              <a:spcAft>
                <a:spcPts val="600"/>
              </a:spcAft>
              <a:buFont typeface="Arial" panose="020B0604020202020204" pitchFamily="34" charset="0"/>
              <a:buChar char="•"/>
            </a:pPr>
            <a:r>
              <a:rPr lang="en-US" sz="1400" u="sng" kern="1200" dirty="0">
                <a:solidFill>
                  <a:schemeClr val="tx1"/>
                </a:solidFill>
                <a:latin typeface="+mn-lt"/>
                <a:ea typeface="+mn-ea"/>
                <a:cs typeface="+mn-cs"/>
              </a:rPr>
              <a:t>Missing Values</a:t>
            </a:r>
            <a:r>
              <a:rPr lang="en-US" sz="1400" kern="1200" dirty="0">
                <a:solidFill>
                  <a:schemeClr val="tx1"/>
                </a:solidFill>
                <a:latin typeface="+mn-lt"/>
                <a:ea typeface="+mn-ea"/>
                <a:cs typeface="+mn-cs"/>
              </a:rPr>
              <a:t>: In this case values were filled with ‘</a:t>
            </a:r>
            <a:r>
              <a:rPr lang="en-US" sz="1400" kern="1200" dirty="0" err="1">
                <a:solidFill>
                  <a:schemeClr val="tx1"/>
                </a:solidFill>
                <a:latin typeface="+mn-lt"/>
                <a:ea typeface="+mn-ea"/>
                <a:cs typeface="+mn-cs"/>
              </a:rPr>
              <a:t>NaN</a:t>
            </a:r>
            <a:r>
              <a:rPr lang="en-US" sz="1400" kern="1200" dirty="0">
                <a:solidFill>
                  <a:schemeClr val="tx1"/>
                </a:solidFill>
                <a:latin typeface="+mn-lt"/>
                <a:ea typeface="+mn-ea"/>
                <a:cs typeface="+mn-cs"/>
              </a:rPr>
              <a:t>’ instead of being just blank. This made it impossible to use a fill to help fix it. Such an issue can disrupt the training process leading to high test loss.</a:t>
            </a:r>
          </a:p>
          <a:p>
            <a:pPr marL="285750" indent="-285750" defTabSz="406908">
              <a:lnSpc>
                <a:spcPct val="90000"/>
              </a:lnSpc>
              <a:spcAft>
                <a:spcPts val="600"/>
              </a:spcAft>
              <a:buFont typeface="Arial" panose="020B0604020202020204" pitchFamily="34" charset="0"/>
              <a:buChar char="•"/>
            </a:pPr>
            <a:r>
              <a:rPr lang="en-US" sz="1400" u="sng" kern="1200" dirty="0">
                <a:solidFill>
                  <a:schemeClr val="tx1"/>
                </a:solidFill>
                <a:latin typeface="+mn-lt"/>
                <a:ea typeface="+mn-ea"/>
                <a:cs typeface="+mn-cs"/>
              </a:rPr>
              <a:t>Data Imbalance</a:t>
            </a:r>
            <a:r>
              <a:rPr lang="en-US" sz="1400" kern="1200" dirty="0">
                <a:solidFill>
                  <a:schemeClr val="tx1"/>
                </a:solidFill>
                <a:latin typeface="+mn-lt"/>
                <a:ea typeface="+mn-ea"/>
                <a:cs typeface="+mn-cs"/>
              </a:rPr>
              <a:t>: One location may have significantly fewer samples than others</a:t>
            </a:r>
            <a:r>
              <a:rPr lang="en-US" sz="1400" dirty="0"/>
              <a:t>. This is </a:t>
            </a:r>
            <a:r>
              <a:rPr lang="en-US" sz="1400" kern="1200" dirty="0">
                <a:solidFill>
                  <a:schemeClr val="tx1"/>
                </a:solidFill>
                <a:latin typeface="+mn-lt"/>
                <a:ea typeface="+mn-ea"/>
                <a:cs typeface="+mn-cs"/>
              </a:rPr>
              <a:t>hard to identify based on the large data sample and therefore was problematic.</a:t>
            </a:r>
          </a:p>
          <a:p>
            <a:pPr marL="285750" indent="-285750" defTabSz="406908">
              <a:lnSpc>
                <a:spcPct val="90000"/>
              </a:lnSpc>
              <a:spcAft>
                <a:spcPts val="600"/>
              </a:spcAft>
              <a:buFont typeface="Arial" panose="020B0604020202020204" pitchFamily="34" charset="0"/>
              <a:buChar char="•"/>
            </a:pPr>
            <a:r>
              <a:rPr lang="en-US" sz="1400" u="sng" kern="1200" dirty="0">
                <a:solidFill>
                  <a:schemeClr val="tx1"/>
                </a:solidFill>
                <a:latin typeface="+mn-lt"/>
                <a:ea typeface="+mn-ea"/>
                <a:cs typeface="+mn-cs"/>
              </a:rPr>
              <a:t>Noisy Data</a:t>
            </a:r>
            <a:r>
              <a:rPr lang="en-US" sz="1400" kern="1200" dirty="0">
                <a:solidFill>
                  <a:schemeClr val="tx1"/>
                </a:solidFill>
                <a:latin typeface="+mn-lt"/>
                <a:ea typeface="+mn-ea"/>
                <a:cs typeface="+mn-cs"/>
              </a:rPr>
              <a:t>: Some data contains irrelevant or misleading information, which can confuse the model. Occurrence of this </a:t>
            </a:r>
            <a:r>
              <a:rPr lang="en-US" sz="1400" dirty="0"/>
              <a:t>could be seen</a:t>
            </a:r>
            <a:r>
              <a:rPr lang="en-US" sz="1400" kern="1200" dirty="0">
                <a:solidFill>
                  <a:schemeClr val="tx1"/>
                </a:solidFill>
                <a:latin typeface="+mn-lt"/>
                <a:ea typeface="+mn-ea"/>
                <a:cs typeface="+mn-cs"/>
              </a:rPr>
              <a:t> in some entries.</a:t>
            </a:r>
          </a:p>
          <a:p>
            <a:pPr marL="0" indent="0">
              <a:lnSpc>
                <a:spcPct val="90000"/>
              </a:lnSpc>
              <a:spcAft>
                <a:spcPts val="600"/>
              </a:spcAft>
              <a:buNone/>
            </a:pPr>
            <a:endParaRPr lang="en-US" sz="1300" dirty="0"/>
          </a:p>
        </p:txBody>
      </p:sp>
    </p:spTree>
    <p:extLst>
      <p:ext uri="{BB962C8B-B14F-4D97-AF65-F5344CB8AC3E}">
        <p14:creationId xmlns:p14="http://schemas.microsoft.com/office/powerpoint/2010/main" val="399857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AFB37-83F2-BA6B-D5F7-5F87F20B7243}"/>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t>Conclusion</a:t>
            </a:r>
          </a:p>
        </p:txBody>
      </p:sp>
      <p:sp>
        <p:nvSpPr>
          <p:cNvPr id="5" name="Content Placeholder 4">
            <a:extLst>
              <a:ext uri="{FF2B5EF4-FFF2-40B4-BE49-F238E27FC236}">
                <a16:creationId xmlns:a16="http://schemas.microsoft.com/office/drawing/2014/main" id="{F834C4BF-22B1-CCC5-E771-655E80931A82}"/>
              </a:ext>
            </a:extLst>
          </p:cNvPr>
          <p:cNvSpPr>
            <a:spLocks noGrp="1"/>
          </p:cNvSpPr>
          <p:nvPr>
            <p:ph sz="half" idx="1"/>
          </p:nvPr>
        </p:nvSpPr>
        <p:spPr>
          <a:xfrm>
            <a:off x="913795" y="2096064"/>
            <a:ext cx="6352824" cy="3695136"/>
          </a:xfrm>
        </p:spPr>
        <p:txBody>
          <a:bodyPr vert="horz" lIns="91440" tIns="45720" rIns="91440" bIns="45720" rtlCol="0">
            <a:normAutofit/>
          </a:bodyPr>
          <a:lstStyle/>
          <a:p>
            <a:pPr>
              <a:lnSpc>
                <a:spcPct val="110000"/>
              </a:lnSpc>
            </a:pPr>
            <a:r>
              <a:rPr lang="en-US" sz="1700" dirty="0"/>
              <a:t>The sentiment analysis provided some useful information using easily accessible data as to determine an appropriate response in a case of emergency. Though this analysis only uses a small set of locations,  it still shows insightful knowledge on a population's mentality during a traumatic experience. </a:t>
            </a:r>
          </a:p>
          <a:p>
            <a:pPr>
              <a:lnSpc>
                <a:spcPct val="110000"/>
              </a:lnSpc>
            </a:pPr>
            <a:r>
              <a:rPr lang="en-US" sz="1700" dirty="0"/>
              <a:t>Further improvements on data and the model as well as greater samples could make this predictive technique a go to for decision making on how we choice to act to future  trauma, since knowing is at least half the battle.</a:t>
            </a:r>
          </a:p>
        </p:txBody>
      </p:sp>
      <p:pic>
        <p:nvPicPr>
          <p:cNvPr id="9" name="Picture 8" descr="A person holding a syringe and a vial&#10;&#10;Description automatically generated">
            <a:extLst>
              <a:ext uri="{FF2B5EF4-FFF2-40B4-BE49-F238E27FC236}">
                <a16:creationId xmlns:a16="http://schemas.microsoft.com/office/drawing/2014/main" id="{38B046F7-42C2-051D-D4C8-ABAFBF25AA3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108" r="29060" b="2"/>
          <a:stretch/>
        </p:blipFill>
        <p:spPr>
          <a:xfrm>
            <a:off x="7678736" y="2210935"/>
            <a:ext cx="3511778"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10" name="TextBox 9">
            <a:extLst>
              <a:ext uri="{FF2B5EF4-FFF2-40B4-BE49-F238E27FC236}">
                <a16:creationId xmlns:a16="http://schemas.microsoft.com/office/drawing/2014/main" id="{E6B84EB0-433B-B5B5-AC56-33CE3AC2CD33}"/>
              </a:ext>
            </a:extLst>
          </p:cNvPr>
          <p:cNvSpPr txBox="1"/>
          <p:nvPr/>
        </p:nvSpPr>
        <p:spPr>
          <a:xfrm>
            <a:off x="8405777" y="5504060"/>
            <a:ext cx="278473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atexnos.gr/%CE%B1%CE%BC%CF%8D%CE%B8%CE%B7%CF%84%CE%B1-%CE%BA%CE%AD%CF%81%CE%B4%CE%B7-%CE%BB%CF%85%CF%83%CF%83%CE%B1%CE%BB%CE%AD%CE%BF%CF%82-%CE%B1%CE%BD%CF%84%CE%B1%CE%B3%CF%89%CE%BD%CE%B9%CF%83%CE%BC%CF%8C/">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15446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A005-A664-7EF9-EC0C-9DE0D6F8A507}"/>
              </a:ext>
            </a:extLst>
          </p:cNvPr>
          <p:cNvSpPr>
            <a:spLocks noGrp="1"/>
          </p:cNvSpPr>
          <p:nvPr>
            <p:ph type="title"/>
          </p:nvPr>
        </p:nvSpPr>
        <p:spPr/>
        <p:txBody>
          <a:bodyPr/>
          <a:lstStyle/>
          <a:p>
            <a:r>
              <a:rPr lang="en-US" dirty="0"/>
              <a:t>Description</a:t>
            </a:r>
          </a:p>
        </p:txBody>
      </p:sp>
      <p:sp>
        <p:nvSpPr>
          <p:cNvPr id="5" name="Content Placeholder 4">
            <a:extLst>
              <a:ext uri="{FF2B5EF4-FFF2-40B4-BE49-F238E27FC236}">
                <a16:creationId xmlns:a16="http://schemas.microsoft.com/office/drawing/2014/main" id="{3524AE2B-7117-C7BD-7D17-C86A14065CFD}"/>
              </a:ext>
            </a:extLst>
          </p:cNvPr>
          <p:cNvSpPr>
            <a:spLocks noGrp="1"/>
          </p:cNvSpPr>
          <p:nvPr>
            <p:ph sz="half" idx="1"/>
          </p:nvPr>
        </p:nvSpPr>
        <p:spPr/>
        <p:txBody>
          <a:bodyPr/>
          <a:lstStyle/>
          <a:p>
            <a:pPr marL="0" indent="0" algn="ctr">
              <a:buNone/>
            </a:pPr>
            <a:r>
              <a:rPr lang="en-US" u="sng" dirty="0">
                <a:effectLst/>
                <a:latin typeface="Aptos" panose="020B0004020202020204" pitchFamily="34" charset="0"/>
                <a:ea typeface="Aptos" panose="020B0004020202020204" pitchFamily="34" charset="0"/>
                <a:cs typeface="Times New Roman" panose="02020603050405020304" pitchFamily="18" charset="0"/>
              </a:rPr>
              <a:t>Info</a:t>
            </a:r>
          </a:p>
          <a:p>
            <a:pPr marL="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Given the real data of tweets collected during the outbreak of Covid-19 disease. The perception of the disease played an important role in providing psychological care to individuals where negative sentiments influenced people’s psychological health. </a:t>
            </a:r>
            <a:endParaRPr lang="en-US" dirty="0"/>
          </a:p>
        </p:txBody>
      </p:sp>
      <p:sp>
        <p:nvSpPr>
          <p:cNvPr id="6" name="Content Placeholder 5">
            <a:extLst>
              <a:ext uri="{FF2B5EF4-FFF2-40B4-BE49-F238E27FC236}">
                <a16:creationId xmlns:a16="http://schemas.microsoft.com/office/drawing/2014/main" id="{6D2873AE-BAA3-E4F7-F937-B694FD50BDE2}"/>
              </a:ext>
            </a:extLst>
          </p:cNvPr>
          <p:cNvSpPr>
            <a:spLocks noGrp="1"/>
          </p:cNvSpPr>
          <p:nvPr>
            <p:ph sz="half" idx="2"/>
          </p:nvPr>
        </p:nvSpPr>
        <p:spPr/>
        <p:txBody>
          <a:bodyPr/>
          <a:lstStyle/>
          <a:p>
            <a:pPr marL="0" indent="0" algn="ctr">
              <a:buNone/>
            </a:pPr>
            <a:r>
              <a:rPr lang="en-US" u="sng" dirty="0"/>
              <a:t>Goal</a:t>
            </a:r>
          </a:p>
          <a:p>
            <a:pPr marL="0" indent="0" algn="ctr">
              <a:buNone/>
            </a:pPr>
            <a:endParaRPr lang="en-US" dirty="0"/>
          </a:p>
          <a:p>
            <a:pPr marL="457200" lvl="1">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To perform a sentiment analysis of the collected tweets to find which parts of the world were affected the most by mental trauma. </a:t>
            </a:r>
          </a:p>
          <a:p>
            <a:pPr marL="457200" lvl="1">
              <a:lnSpc>
                <a:spcPct val="107000"/>
              </a:lnSpc>
              <a:spcBef>
                <a:spcPts val="0"/>
              </a:spcBef>
              <a:spcAft>
                <a:spcPts val="800"/>
              </a:spcAf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Provide a real time analysis of the situation so that these parts can be reached in future in advance if there is any outbreak of a mass disease.</a:t>
            </a:r>
          </a:p>
          <a:p>
            <a:pPr marL="0" indent="0">
              <a:buNone/>
            </a:pPr>
            <a:endParaRPr lang="en-US" dirty="0"/>
          </a:p>
        </p:txBody>
      </p:sp>
    </p:spTree>
    <p:extLst>
      <p:ext uri="{BB962C8B-B14F-4D97-AF65-F5344CB8AC3E}">
        <p14:creationId xmlns:p14="http://schemas.microsoft.com/office/powerpoint/2010/main" val="181812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AFB37-83F2-BA6B-D5F7-5F87F20B7243}"/>
              </a:ext>
            </a:extLst>
          </p:cNvPr>
          <p:cNvSpPr>
            <a:spLocks noGrp="1"/>
          </p:cNvSpPr>
          <p:nvPr>
            <p:ph type="title"/>
          </p:nvPr>
        </p:nvSpPr>
        <p:spPr>
          <a:xfrm>
            <a:off x="842918" y="604769"/>
            <a:ext cx="10353761" cy="1326321"/>
          </a:xfrm>
        </p:spPr>
        <p:txBody>
          <a:bodyPr/>
          <a:lstStyle/>
          <a:p>
            <a:r>
              <a:rPr lang="en-US" dirty="0"/>
              <a:t>Data Table</a:t>
            </a:r>
          </a:p>
        </p:txBody>
      </p:sp>
      <p:sp>
        <p:nvSpPr>
          <p:cNvPr id="5" name="Content Placeholder 4">
            <a:extLst>
              <a:ext uri="{FF2B5EF4-FFF2-40B4-BE49-F238E27FC236}">
                <a16:creationId xmlns:a16="http://schemas.microsoft.com/office/drawing/2014/main" id="{F834C4BF-22B1-CCC5-E771-655E80931A82}"/>
              </a:ext>
            </a:extLst>
          </p:cNvPr>
          <p:cNvSpPr>
            <a:spLocks noGrp="1"/>
          </p:cNvSpPr>
          <p:nvPr>
            <p:ph sz="half" idx="1"/>
          </p:nvPr>
        </p:nvSpPr>
        <p:spPr>
          <a:xfrm>
            <a:off x="995321" y="1931090"/>
            <a:ext cx="5106004" cy="3702881"/>
          </a:xfrm>
        </p:spPr>
        <p:txBody>
          <a:bodyPr>
            <a:normAutofit fontScale="85000" lnSpcReduction="10000"/>
          </a:bodyPr>
          <a:lstStyle/>
          <a:p>
            <a:endParaRPr lang="en-US" dirty="0"/>
          </a:p>
          <a:p>
            <a:r>
              <a:rPr lang="en-US" dirty="0"/>
              <a:t>The spreadsheet of Corona data provides 6 fields with 41,157 entries provided with real data during the 2019 outbreak of Corona.</a:t>
            </a:r>
          </a:p>
          <a:p>
            <a:endParaRPr lang="en-US" dirty="0"/>
          </a:p>
          <a:p>
            <a:r>
              <a:rPr lang="en-US" dirty="0"/>
              <a:t>Since the goal is to find the sentiment of tweets based on location, we won’t use the original tweets themself but rather the locations they originated from as to get a consensus of the tweet respective sentiment whilst processing an entry.  </a:t>
            </a:r>
          </a:p>
        </p:txBody>
      </p:sp>
      <p:pic>
        <p:nvPicPr>
          <p:cNvPr id="8" name="Content Placeholder 7">
            <a:extLst>
              <a:ext uri="{FF2B5EF4-FFF2-40B4-BE49-F238E27FC236}">
                <a16:creationId xmlns:a16="http://schemas.microsoft.com/office/drawing/2014/main" id="{766AC9D2-F61F-A782-110A-B4C8DE495080}"/>
              </a:ext>
            </a:extLst>
          </p:cNvPr>
          <p:cNvPicPr>
            <a:picLocks noGrp="1" noChangeAspect="1"/>
          </p:cNvPicPr>
          <p:nvPr>
            <p:ph sz="half" idx="2"/>
          </p:nvPr>
        </p:nvPicPr>
        <p:blipFill>
          <a:blip r:embed="rId2"/>
          <a:stretch>
            <a:fillRect/>
          </a:stretch>
        </p:blipFill>
        <p:spPr>
          <a:xfrm>
            <a:off x="7405941" y="2831411"/>
            <a:ext cx="3648075" cy="2095500"/>
          </a:xfr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6305AA5-8A75-C3C9-2DC5-1AF146832D72}"/>
                  </a:ext>
                </a:extLst>
              </p14:cNvPr>
              <p14:cNvContentPartPr/>
              <p14:nvPr/>
            </p14:nvContentPartPr>
            <p14:xfrm>
              <a:off x="7799034" y="4038352"/>
              <a:ext cx="783720" cy="15840"/>
            </p14:xfrm>
          </p:contentPart>
        </mc:Choice>
        <mc:Fallback xmlns="">
          <p:pic>
            <p:nvPicPr>
              <p:cNvPr id="11" name="Ink 10">
                <a:extLst>
                  <a:ext uri="{FF2B5EF4-FFF2-40B4-BE49-F238E27FC236}">
                    <a16:creationId xmlns:a16="http://schemas.microsoft.com/office/drawing/2014/main" id="{06305AA5-8A75-C3C9-2DC5-1AF146832D72}"/>
                  </a:ext>
                </a:extLst>
              </p:cNvPr>
              <p:cNvPicPr/>
              <p:nvPr/>
            </p:nvPicPr>
            <p:blipFill>
              <a:blip r:embed="rId4"/>
              <a:stretch>
                <a:fillRect/>
              </a:stretch>
            </p:blipFill>
            <p:spPr>
              <a:xfrm>
                <a:off x="7745034" y="3930352"/>
                <a:ext cx="891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395CA03-1F32-1377-864C-C9C4C95D668A}"/>
                  </a:ext>
                </a:extLst>
              </p14:cNvPr>
              <p14:cNvContentPartPr/>
              <p14:nvPr/>
            </p14:nvContentPartPr>
            <p14:xfrm>
              <a:off x="7869954" y="4609492"/>
              <a:ext cx="278640" cy="16560"/>
            </p14:xfrm>
          </p:contentPart>
        </mc:Choice>
        <mc:Fallback xmlns="">
          <p:pic>
            <p:nvPicPr>
              <p:cNvPr id="14" name="Ink 13">
                <a:extLst>
                  <a:ext uri="{FF2B5EF4-FFF2-40B4-BE49-F238E27FC236}">
                    <a16:creationId xmlns:a16="http://schemas.microsoft.com/office/drawing/2014/main" id="{5395CA03-1F32-1377-864C-C9C4C95D668A}"/>
                  </a:ext>
                </a:extLst>
              </p:cNvPr>
              <p:cNvPicPr/>
              <p:nvPr/>
            </p:nvPicPr>
            <p:blipFill>
              <a:blip r:embed="rId6"/>
              <a:stretch>
                <a:fillRect/>
              </a:stretch>
            </p:blipFill>
            <p:spPr>
              <a:xfrm>
                <a:off x="7816314" y="4501492"/>
                <a:ext cx="386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9426D1C-89F6-F8AE-64A2-79580C98CCED}"/>
                  </a:ext>
                </a:extLst>
              </p14:cNvPr>
              <p14:cNvContentPartPr/>
              <p14:nvPr/>
            </p14:nvContentPartPr>
            <p14:xfrm>
              <a:off x="8220594" y="4617772"/>
              <a:ext cx="324720" cy="21240"/>
            </p14:xfrm>
          </p:contentPart>
        </mc:Choice>
        <mc:Fallback xmlns="">
          <p:pic>
            <p:nvPicPr>
              <p:cNvPr id="15" name="Ink 14">
                <a:extLst>
                  <a:ext uri="{FF2B5EF4-FFF2-40B4-BE49-F238E27FC236}">
                    <a16:creationId xmlns:a16="http://schemas.microsoft.com/office/drawing/2014/main" id="{29426D1C-89F6-F8AE-64A2-79580C98CCED}"/>
                  </a:ext>
                </a:extLst>
              </p:cNvPr>
              <p:cNvPicPr/>
              <p:nvPr/>
            </p:nvPicPr>
            <p:blipFill>
              <a:blip r:embed="rId8"/>
              <a:stretch>
                <a:fillRect/>
              </a:stretch>
            </p:blipFill>
            <p:spPr>
              <a:xfrm>
                <a:off x="8166594" y="4509772"/>
                <a:ext cx="432360" cy="236880"/>
              </a:xfrm>
              <a:prstGeom prst="rect">
                <a:avLst/>
              </a:prstGeom>
            </p:spPr>
          </p:pic>
        </mc:Fallback>
      </mc:AlternateContent>
    </p:spTree>
    <p:extLst>
      <p:ext uri="{BB962C8B-B14F-4D97-AF65-F5344CB8AC3E}">
        <p14:creationId xmlns:p14="http://schemas.microsoft.com/office/powerpoint/2010/main" val="55837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AFB37-83F2-BA6B-D5F7-5F87F20B7243}"/>
              </a:ext>
            </a:extLst>
          </p:cNvPr>
          <p:cNvSpPr>
            <a:spLocks noGrp="1"/>
          </p:cNvSpPr>
          <p:nvPr>
            <p:ph type="title"/>
          </p:nvPr>
        </p:nvSpPr>
        <p:spPr/>
        <p:txBody>
          <a:bodyPr/>
          <a:lstStyle/>
          <a:p>
            <a:r>
              <a:rPr lang="en-US" dirty="0"/>
              <a:t>Sample</a:t>
            </a:r>
          </a:p>
        </p:txBody>
      </p:sp>
      <p:sp>
        <p:nvSpPr>
          <p:cNvPr id="5" name="Content Placeholder 4">
            <a:extLst>
              <a:ext uri="{FF2B5EF4-FFF2-40B4-BE49-F238E27FC236}">
                <a16:creationId xmlns:a16="http://schemas.microsoft.com/office/drawing/2014/main" id="{F834C4BF-22B1-CCC5-E771-655E80931A82}"/>
              </a:ext>
            </a:extLst>
          </p:cNvPr>
          <p:cNvSpPr>
            <a:spLocks noGrp="1"/>
          </p:cNvSpPr>
          <p:nvPr>
            <p:ph sz="half" idx="1"/>
          </p:nvPr>
        </p:nvSpPr>
        <p:spPr>
          <a:xfrm>
            <a:off x="706405" y="2150727"/>
            <a:ext cx="5106004" cy="4458620"/>
          </a:xfrm>
        </p:spPr>
        <p:txBody>
          <a:bodyPr>
            <a:normAutofit fontScale="92500" lnSpcReduction="20000"/>
          </a:bodyPr>
          <a:lstStyle/>
          <a:p>
            <a:pPr marL="0" indent="0">
              <a:buNone/>
            </a:pPr>
            <a:r>
              <a:rPr lang="en-US" dirty="0"/>
              <a:t>This sample is the first 5 records of Original Tweets with the Location and Sentiments values to be used.</a:t>
            </a:r>
          </a:p>
          <a:p>
            <a:r>
              <a:rPr lang="en-US" dirty="0"/>
              <a:t>There is a plethora of locations though some entries won’t provide info for the analysis.</a:t>
            </a:r>
          </a:p>
          <a:p>
            <a:r>
              <a:rPr lang="en-US" dirty="0"/>
              <a:t>Sentiment has 5 categories of possible values. 'Extremely Negative’, 'Negative' 'Neutral’. 'Positive' 'Extremely Positive’.</a:t>
            </a:r>
          </a:p>
          <a:p>
            <a:pPr lvl="1"/>
            <a:r>
              <a:rPr lang="en-US" dirty="0"/>
              <a:t>For the sake of the sentiment analysis these will be scaled and enumarted, representing values 0 (Extremely Negative) to 4 (Extremely Positive) respectively.</a:t>
            </a:r>
          </a:p>
          <a:p>
            <a:endParaRPr lang="en-US" dirty="0"/>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6305AA5-8A75-C3C9-2DC5-1AF146832D72}"/>
                  </a:ext>
                </a:extLst>
              </p14:cNvPr>
              <p14:cNvContentPartPr/>
              <p14:nvPr/>
            </p14:nvContentPartPr>
            <p14:xfrm>
              <a:off x="7308840" y="3295260"/>
              <a:ext cx="783720" cy="15840"/>
            </p14:xfrm>
          </p:contentPart>
        </mc:Choice>
        <mc:Fallback xmlns="">
          <p:pic>
            <p:nvPicPr>
              <p:cNvPr id="11" name="Ink 10">
                <a:extLst>
                  <a:ext uri="{FF2B5EF4-FFF2-40B4-BE49-F238E27FC236}">
                    <a16:creationId xmlns:a16="http://schemas.microsoft.com/office/drawing/2014/main" id="{06305AA5-8A75-C3C9-2DC5-1AF146832D72}"/>
                  </a:ext>
                </a:extLst>
              </p:cNvPr>
              <p:cNvPicPr/>
              <p:nvPr/>
            </p:nvPicPr>
            <p:blipFill>
              <a:blip r:embed="rId3"/>
              <a:stretch>
                <a:fillRect/>
              </a:stretch>
            </p:blipFill>
            <p:spPr>
              <a:xfrm>
                <a:off x="7254840" y="3187620"/>
                <a:ext cx="891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5395CA03-1F32-1377-864C-C9C4C95D668A}"/>
                  </a:ext>
                </a:extLst>
              </p14:cNvPr>
              <p14:cNvContentPartPr/>
              <p14:nvPr/>
            </p14:nvContentPartPr>
            <p14:xfrm>
              <a:off x="7379760" y="3866400"/>
              <a:ext cx="278640" cy="16560"/>
            </p14:xfrm>
          </p:contentPart>
        </mc:Choice>
        <mc:Fallback xmlns="">
          <p:pic>
            <p:nvPicPr>
              <p:cNvPr id="14" name="Ink 13">
                <a:extLst>
                  <a:ext uri="{FF2B5EF4-FFF2-40B4-BE49-F238E27FC236}">
                    <a16:creationId xmlns:a16="http://schemas.microsoft.com/office/drawing/2014/main" id="{5395CA03-1F32-1377-864C-C9C4C95D668A}"/>
                  </a:ext>
                </a:extLst>
              </p:cNvPr>
              <p:cNvPicPr/>
              <p:nvPr/>
            </p:nvPicPr>
            <p:blipFill>
              <a:blip r:embed="rId5"/>
              <a:stretch>
                <a:fillRect/>
              </a:stretch>
            </p:blipFill>
            <p:spPr>
              <a:xfrm>
                <a:off x="7326120" y="3758400"/>
                <a:ext cx="386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426D1C-89F6-F8AE-64A2-79580C98CCED}"/>
                  </a:ext>
                </a:extLst>
              </p14:cNvPr>
              <p14:cNvContentPartPr/>
              <p14:nvPr/>
            </p14:nvContentPartPr>
            <p14:xfrm>
              <a:off x="7730400" y="3874680"/>
              <a:ext cx="324720" cy="21240"/>
            </p14:xfrm>
          </p:contentPart>
        </mc:Choice>
        <mc:Fallback xmlns="">
          <p:pic>
            <p:nvPicPr>
              <p:cNvPr id="15" name="Ink 14">
                <a:extLst>
                  <a:ext uri="{FF2B5EF4-FFF2-40B4-BE49-F238E27FC236}">
                    <a16:creationId xmlns:a16="http://schemas.microsoft.com/office/drawing/2014/main" id="{29426D1C-89F6-F8AE-64A2-79580C98CCED}"/>
                  </a:ext>
                </a:extLst>
              </p:cNvPr>
              <p:cNvPicPr/>
              <p:nvPr/>
            </p:nvPicPr>
            <p:blipFill>
              <a:blip r:embed="rId7"/>
              <a:stretch>
                <a:fillRect/>
              </a:stretch>
            </p:blipFill>
            <p:spPr>
              <a:xfrm>
                <a:off x="7676400" y="3766680"/>
                <a:ext cx="432360" cy="236880"/>
              </a:xfrm>
              <a:prstGeom prst="rect">
                <a:avLst/>
              </a:prstGeom>
            </p:spPr>
          </p:pic>
        </mc:Fallback>
      </mc:AlternateContent>
      <p:pic>
        <p:nvPicPr>
          <p:cNvPr id="21" name="Picture 20">
            <a:extLst>
              <a:ext uri="{FF2B5EF4-FFF2-40B4-BE49-F238E27FC236}">
                <a16:creationId xmlns:a16="http://schemas.microsoft.com/office/drawing/2014/main" id="{03FE1FE4-9965-6350-30C2-8B0B9DFC7D38}"/>
              </a:ext>
            </a:extLst>
          </p:cNvPr>
          <p:cNvPicPr>
            <a:picLocks noChangeAspect="1"/>
          </p:cNvPicPr>
          <p:nvPr/>
        </p:nvPicPr>
        <p:blipFill>
          <a:blip r:embed="rId8"/>
          <a:stretch>
            <a:fillRect/>
          </a:stretch>
        </p:blipFill>
        <p:spPr>
          <a:xfrm>
            <a:off x="6090675" y="2591005"/>
            <a:ext cx="5735426" cy="1789032"/>
          </a:xfrm>
          <a:prstGeom prst="rect">
            <a:avLst/>
          </a:prstGeom>
        </p:spPr>
      </p:pic>
    </p:spTree>
    <p:extLst>
      <p:ext uri="{BB962C8B-B14F-4D97-AF65-F5344CB8AC3E}">
        <p14:creationId xmlns:p14="http://schemas.microsoft.com/office/powerpoint/2010/main" val="34573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AFB37-83F2-BA6B-D5F7-5F87F20B7243}"/>
              </a:ext>
            </a:extLst>
          </p:cNvPr>
          <p:cNvSpPr>
            <a:spLocks noGrp="1"/>
          </p:cNvSpPr>
          <p:nvPr>
            <p:ph type="title"/>
          </p:nvPr>
        </p:nvSpPr>
        <p:spPr>
          <a:xfrm>
            <a:off x="7892142" y="609600"/>
            <a:ext cx="3375413" cy="1326321"/>
          </a:xfrm>
        </p:spPr>
        <p:txBody>
          <a:bodyPr vert="horz" lIns="91440" tIns="45720" rIns="91440" bIns="45720" rtlCol="0" anchor="ctr">
            <a:normAutofit/>
          </a:bodyPr>
          <a:lstStyle/>
          <a:p>
            <a:r>
              <a:rPr lang="en-US" sz="2800" dirty="0"/>
              <a:t>Sentiment Analysis</a:t>
            </a:r>
          </a:p>
        </p:txBody>
      </p:sp>
      <p:sp>
        <p:nvSpPr>
          <p:cNvPr id="11" name="Rectangle 10">
            <a:extLst>
              <a:ext uri="{FF2B5EF4-FFF2-40B4-BE49-F238E27FC236}">
                <a16:creationId xmlns:a16="http://schemas.microsoft.com/office/drawing/2014/main" id="{7043E05F-184D-4F03-8A9D-D2A78C09A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black world map with networks">
            <a:extLst>
              <a:ext uri="{FF2B5EF4-FFF2-40B4-BE49-F238E27FC236}">
                <a16:creationId xmlns:a16="http://schemas.microsoft.com/office/drawing/2014/main" id="{AB34A5FF-2383-26B4-79FD-CADDC11E95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37490" y="1628964"/>
            <a:ext cx="5926045" cy="36000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12">
            <a:extLst>
              <a:ext uri="{FF2B5EF4-FFF2-40B4-BE49-F238E27FC236}">
                <a16:creationId xmlns:a16="http://schemas.microsoft.com/office/drawing/2014/main" id="{41F43512-5B5C-4D25-9BF3-E60A85A85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834C4BF-22B1-CCC5-E771-655E80931A82}"/>
              </a:ext>
            </a:extLst>
          </p:cNvPr>
          <p:cNvSpPr>
            <a:spLocks noGrp="1"/>
          </p:cNvSpPr>
          <p:nvPr>
            <p:ph sz="half" idx="1"/>
          </p:nvPr>
        </p:nvSpPr>
        <p:spPr>
          <a:xfrm>
            <a:off x="7859487" y="2096064"/>
            <a:ext cx="3408070" cy="3695136"/>
          </a:xfrm>
        </p:spPr>
        <p:txBody>
          <a:bodyPr vert="horz" lIns="91440" tIns="45720" rIns="91440" bIns="45720" rtlCol="0">
            <a:normAutofit/>
          </a:bodyPr>
          <a:lstStyle/>
          <a:p>
            <a:pPr marL="0" indent="0">
              <a:buNone/>
            </a:pPr>
            <a:r>
              <a:rPr lang="en-US" sz="1600" dirty="0"/>
              <a:t>Using a Recurrent Neural Network (RNN), the collection of tweets can provide an overall sentiment for a given local in the world, so long as the input terminology for the model matches an entry in the location field.</a:t>
            </a:r>
          </a:p>
          <a:p>
            <a:pPr marL="0" indent="0">
              <a:buNone/>
            </a:pPr>
            <a:endParaRPr lang="en-US" sz="1600" dirty="0"/>
          </a:p>
          <a:p>
            <a:pPr marL="457200" lvl="1" indent="0">
              <a:buNone/>
            </a:pPr>
            <a:r>
              <a:rPr lang="en-US" sz="1400" dirty="0"/>
              <a:t>RNN - a deep learning model trained to process and convert sequential data.</a:t>
            </a:r>
          </a:p>
        </p:txBody>
      </p:sp>
    </p:spTree>
    <p:extLst>
      <p:ext uri="{BB962C8B-B14F-4D97-AF65-F5344CB8AC3E}">
        <p14:creationId xmlns:p14="http://schemas.microsoft.com/office/powerpoint/2010/main" val="253656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BA81-0237-C4E9-B276-D6F36DBCAF6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t>The Predictive Model</a:t>
            </a:r>
          </a:p>
        </p:txBody>
      </p:sp>
      <p:sp>
        <p:nvSpPr>
          <p:cNvPr id="3" name="Content Placeholder 2">
            <a:extLst>
              <a:ext uri="{FF2B5EF4-FFF2-40B4-BE49-F238E27FC236}">
                <a16:creationId xmlns:a16="http://schemas.microsoft.com/office/drawing/2014/main" id="{E42B46D0-6362-E054-250E-D4EFD04C37D2}"/>
              </a:ext>
            </a:extLst>
          </p:cNvPr>
          <p:cNvSpPr>
            <a:spLocks noGrp="1"/>
          </p:cNvSpPr>
          <p:nvPr>
            <p:ph sz="half" idx="1"/>
          </p:nvPr>
        </p:nvSpPr>
        <p:spPr>
          <a:xfrm>
            <a:off x="913795" y="2096064"/>
            <a:ext cx="6352824" cy="3695136"/>
          </a:xfrm>
        </p:spPr>
        <p:txBody>
          <a:bodyPr vert="horz" lIns="91440" tIns="45720" rIns="91440" bIns="45720" rtlCol="0">
            <a:normAutofit/>
          </a:bodyPr>
          <a:lstStyle/>
          <a:p>
            <a:r>
              <a:rPr lang="en-US" dirty="0"/>
              <a:t>By running the name of varies affected countries through the model, a sentiment can be made. </a:t>
            </a:r>
          </a:p>
          <a:p>
            <a:r>
              <a:rPr lang="en-US" dirty="0"/>
              <a:t>Since the sentiments have a series of 5 categories. I based the mental health value on the enumeration of the predicted sentiment.</a:t>
            </a:r>
          </a:p>
          <a:p>
            <a:r>
              <a:rPr lang="en-US" dirty="0"/>
              <a:t>Here are the results…</a:t>
            </a:r>
          </a:p>
          <a:p>
            <a:endParaRPr lang="en-US" dirty="0"/>
          </a:p>
        </p:txBody>
      </p:sp>
      <p:pic>
        <p:nvPicPr>
          <p:cNvPr id="6" name="Content Placeholder 5" descr="A person in a suit and tie touching a globe&#10;&#10;Description automatically generated">
            <a:extLst>
              <a:ext uri="{FF2B5EF4-FFF2-40B4-BE49-F238E27FC236}">
                <a16:creationId xmlns:a16="http://schemas.microsoft.com/office/drawing/2014/main" id="{A5DF478F-5918-0B4B-408D-19C4F613984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78736" y="2379448"/>
            <a:ext cx="3511778" cy="315615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7" name="TextBox 6">
            <a:extLst>
              <a:ext uri="{FF2B5EF4-FFF2-40B4-BE49-F238E27FC236}">
                <a16:creationId xmlns:a16="http://schemas.microsoft.com/office/drawing/2014/main" id="{161833ED-C7C1-9399-4ADA-C8CBABEE1D0E}"/>
              </a:ext>
            </a:extLst>
          </p:cNvPr>
          <p:cNvSpPr txBox="1"/>
          <p:nvPr/>
        </p:nvSpPr>
        <p:spPr>
          <a:xfrm>
            <a:off x="8548445" y="5335547"/>
            <a:ext cx="264206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davidwacks.uoregon.edu/2015/0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2990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2CAA-0D43-E89E-F013-9B7BF972D102}"/>
              </a:ext>
            </a:extLst>
          </p:cNvPr>
          <p:cNvSpPr>
            <a:spLocks noGrp="1"/>
          </p:cNvSpPr>
          <p:nvPr>
            <p:ph type="title"/>
          </p:nvPr>
        </p:nvSpPr>
        <p:spPr>
          <a:xfrm>
            <a:off x="913796" y="609600"/>
            <a:ext cx="4930824" cy="1326321"/>
          </a:xfrm>
        </p:spPr>
        <p:txBody>
          <a:bodyPr/>
          <a:lstStyle/>
          <a:p>
            <a:r>
              <a:rPr lang="en-US" dirty="0"/>
              <a:t>Country Entry Results</a:t>
            </a:r>
          </a:p>
        </p:txBody>
      </p:sp>
      <p:sp>
        <p:nvSpPr>
          <p:cNvPr id="3" name="Content Placeholder 2">
            <a:extLst>
              <a:ext uri="{FF2B5EF4-FFF2-40B4-BE49-F238E27FC236}">
                <a16:creationId xmlns:a16="http://schemas.microsoft.com/office/drawing/2014/main" id="{DBE84FBD-D682-0B6F-F085-79CCA500887E}"/>
              </a:ext>
            </a:extLst>
          </p:cNvPr>
          <p:cNvSpPr>
            <a:spLocks noGrp="1"/>
          </p:cNvSpPr>
          <p:nvPr>
            <p:ph sz="half" idx="1"/>
          </p:nvPr>
        </p:nvSpPr>
        <p:spPr/>
        <p:txBody>
          <a:bodyPr>
            <a:normAutofit lnSpcReduction="10000"/>
          </a:bodyPr>
          <a:lstStyle/>
          <a:p>
            <a:r>
              <a:rPr lang="en-US" dirty="0"/>
              <a:t>Of Brazil, Canada, India. Mexico, Russia, United Kingdom, and United States. This can be said…</a:t>
            </a:r>
          </a:p>
          <a:p>
            <a:pPr lvl="1"/>
            <a:r>
              <a:rPr lang="en-US" dirty="0"/>
              <a:t>Most Countries scored above a 2 or Neutral value, indicating decent mental health during the outbreak for at least the selected sample.</a:t>
            </a:r>
          </a:p>
          <a:p>
            <a:pPr lvl="1"/>
            <a:r>
              <a:rPr lang="en-US" dirty="0"/>
              <a:t>Mexico &amp; Russia had negative values which where, in this case, the worst mental health values of the lot, sitting at a 1 of 4 ranking.</a:t>
            </a:r>
          </a:p>
          <a:p>
            <a:endParaRPr lang="en-US" dirty="0"/>
          </a:p>
        </p:txBody>
      </p:sp>
      <p:pic>
        <p:nvPicPr>
          <p:cNvPr id="22" name="Picture 21">
            <a:extLst>
              <a:ext uri="{FF2B5EF4-FFF2-40B4-BE49-F238E27FC236}">
                <a16:creationId xmlns:a16="http://schemas.microsoft.com/office/drawing/2014/main" id="{81950ED4-CCA7-7CA8-EA7D-6AAF729B827E}"/>
              </a:ext>
            </a:extLst>
          </p:cNvPr>
          <p:cNvPicPr>
            <a:picLocks noChangeAspect="1"/>
          </p:cNvPicPr>
          <p:nvPr/>
        </p:nvPicPr>
        <p:blipFill>
          <a:blip r:embed="rId2"/>
          <a:stretch>
            <a:fillRect/>
          </a:stretch>
        </p:blipFill>
        <p:spPr>
          <a:xfrm>
            <a:off x="8608156" y="719232"/>
            <a:ext cx="2670048" cy="5677010"/>
          </a:xfrm>
          <a:prstGeom prst="rect">
            <a:avLst/>
          </a:prstGeom>
        </p:spPr>
      </p:pic>
    </p:spTree>
    <p:extLst>
      <p:ext uri="{BB962C8B-B14F-4D97-AF65-F5344CB8AC3E}">
        <p14:creationId xmlns:p14="http://schemas.microsoft.com/office/powerpoint/2010/main" val="321328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A713-0ED0-F823-FC3B-E518E718907D}"/>
              </a:ext>
            </a:extLst>
          </p:cNvPr>
          <p:cNvSpPr>
            <a:spLocks noGrp="1"/>
          </p:cNvSpPr>
          <p:nvPr>
            <p:ph type="title"/>
          </p:nvPr>
        </p:nvSpPr>
        <p:spPr/>
        <p:txBody>
          <a:bodyPr/>
          <a:lstStyle/>
          <a:p>
            <a:r>
              <a:rPr lang="en-US" dirty="0"/>
              <a:t>City by Comparison</a:t>
            </a:r>
          </a:p>
        </p:txBody>
      </p:sp>
      <p:sp>
        <p:nvSpPr>
          <p:cNvPr id="3" name="Content Placeholder 2">
            <a:extLst>
              <a:ext uri="{FF2B5EF4-FFF2-40B4-BE49-F238E27FC236}">
                <a16:creationId xmlns:a16="http://schemas.microsoft.com/office/drawing/2014/main" id="{5E025347-02EF-13A2-C4EA-53776A05A88F}"/>
              </a:ext>
            </a:extLst>
          </p:cNvPr>
          <p:cNvSpPr>
            <a:spLocks noGrp="1"/>
          </p:cNvSpPr>
          <p:nvPr>
            <p:ph sz="half" idx="1"/>
          </p:nvPr>
        </p:nvSpPr>
        <p:spPr>
          <a:xfrm>
            <a:off x="913795" y="2088319"/>
            <a:ext cx="5106004" cy="4160081"/>
          </a:xfrm>
        </p:spPr>
        <p:txBody>
          <a:bodyPr>
            <a:normAutofit fontScale="70000" lnSpcReduction="20000"/>
          </a:bodyPr>
          <a:lstStyle/>
          <a:p>
            <a:r>
              <a:rPr lang="en-US" dirty="0"/>
              <a:t>Though there where not as many city options as countries available the ‘location’ data entries still included both. </a:t>
            </a:r>
          </a:p>
          <a:p>
            <a:r>
              <a:rPr lang="en-US" dirty="0"/>
              <a:t>The United States and United Kingdom had the same sentiment, as provided from the previous slide. Data was be provided from some cities residing in them.</a:t>
            </a:r>
          </a:p>
          <a:p>
            <a:pPr marL="0" indent="0">
              <a:buNone/>
            </a:pPr>
            <a:r>
              <a:rPr lang="en-US" dirty="0"/>
              <a:t>     Comparison</a:t>
            </a:r>
          </a:p>
          <a:p>
            <a:pPr lvl="1"/>
            <a:r>
              <a:rPr lang="en-US" dirty="0"/>
              <a:t>The United Kingdom scored Positive on mental health, by comparison...</a:t>
            </a:r>
          </a:p>
          <a:p>
            <a:pPr lvl="2"/>
            <a:r>
              <a:rPr lang="en-US" dirty="0"/>
              <a:t>London scored the same as the United Kingdom and so reflect the sentiment of its own country.</a:t>
            </a:r>
          </a:p>
          <a:p>
            <a:pPr lvl="2"/>
            <a:endParaRPr lang="en-US" dirty="0"/>
          </a:p>
          <a:p>
            <a:pPr lvl="1"/>
            <a:r>
              <a:rPr lang="en-US" dirty="0"/>
              <a:t>The United State scored Positive on mental health, by comparison…</a:t>
            </a:r>
          </a:p>
          <a:p>
            <a:pPr lvl="2"/>
            <a:r>
              <a:rPr lang="en-US" dirty="0"/>
              <a:t>Los Angeles Scored a Neutral value.</a:t>
            </a:r>
          </a:p>
          <a:p>
            <a:pPr lvl="2"/>
            <a:r>
              <a:rPr lang="en-US" dirty="0"/>
              <a:t>New York was also Positive</a:t>
            </a:r>
          </a:p>
        </p:txBody>
      </p:sp>
      <p:pic>
        <p:nvPicPr>
          <p:cNvPr id="6" name="Content Placeholder 5">
            <a:extLst>
              <a:ext uri="{FF2B5EF4-FFF2-40B4-BE49-F238E27FC236}">
                <a16:creationId xmlns:a16="http://schemas.microsoft.com/office/drawing/2014/main" id="{D16D676E-D2F2-BB29-6E18-AF31465CAEE9}"/>
              </a:ext>
            </a:extLst>
          </p:cNvPr>
          <p:cNvPicPr>
            <a:picLocks noGrp="1" noChangeAspect="1"/>
          </p:cNvPicPr>
          <p:nvPr>
            <p:ph sz="half" idx="2"/>
          </p:nvPr>
        </p:nvPicPr>
        <p:blipFill>
          <a:blip r:embed="rId2"/>
          <a:stretch>
            <a:fillRect/>
          </a:stretch>
        </p:blipFill>
        <p:spPr>
          <a:xfrm>
            <a:off x="7586443" y="2349169"/>
            <a:ext cx="3522218" cy="3174345"/>
          </a:xfrm>
        </p:spPr>
      </p:pic>
    </p:spTree>
    <p:extLst>
      <p:ext uri="{BB962C8B-B14F-4D97-AF65-F5344CB8AC3E}">
        <p14:creationId xmlns:p14="http://schemas.microsoft.com/office/powerpoint/2010/main" val="322134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5232-5AEB-34B4-980A-214B8FF685E0}"/>
              </a:ext>
            </a:extLst>
          </p:cNvPr>
          <p:cNvSpPr>
            <a:spLocks noGrp="1"/>
          </p:cNvSpPr>
          <p:nvPr>
            <p:ph type="title"/>
          </p:nvPr>
        </p:nvSpPr>
        <p:spPr>
          <a:xfrm>
            <a:off x="604887" y="609600"/>
            <a:ext cx="10982226" cy="1478717"/>
          </a:xfrm>
          <a:solidFill>
            <a:schemeClr val="bg2">
              <a:lumMod val="75000"/>
            </a:schemeClr>
          </a:solidFill>
          <a:effectLst>
            <a:outerShdw blurRad="50800" dist="38100" dir="16200000" rotWithShape="0">
              <a:prstClr val="black">
                <a:alpha val="40000"/>
              </a:prstClr>
            </a:outerShdw>
          </a:effectLst>
          <a:scene3d>
            <a:camera prst="orthographicFront"/>
            <a:lightRig rig="threePt" dir="t"/>
          </a:scene3d>
          <a:sp3d>
            <a:bevelT w="165100" prst="coolSlant"/>
          </a:sp3d>
        </p:spPr>
        <p:txBody>
          <a:bodyPr/>
          <a:lstStyle/>
          <a:p>
            <a:r>
              <a:rPr lang="en-US" sz="3200" kern="100" dirty="0">
                <a:ln>
                  <a:solidFill>
                    <a:schemeClr val="bg2">
                      <a:lumMod val="60000"/>
                      <a:lumOff val="40000"/>
                    </a:schemeClr>
                  </a:solidFill>
                </a:ln>
                <a:solidFill>
                  <a:schemeClr val="tx1">
                    <a:lumMod val="95000"/>
                  </a:schemeClr>
                </a:solidFill>
                <a:effectLst>
                  <a:innerShdw blurRad="114300">
                    <a:prstClr val="black"/>
                  </a:innerShdw>
                </a:effectLst>
                <a:latin typeface="Aptos" panose="020B0004020202020204" pitchFamily="34" charset="0"/>
                <a:ea typeface="Aptos" panose="020B0004020202020204" pitchFamily="34" charset="0"/>
                <a:cs typeface="Times New Roman" panose="02020603050405020304" pitchFamily="18" charset="0"/>
              </a:rPr>
              <a:t>real time analysis for future reference</a:t>
            </a:r>
            <a:endParaRPr lang="en-US" dirty="0">
              <a:ln>
                <a:solidFill>
                  <a:schemeClr val="bg2">
                    <a:lumMod val="60000"/>
                    <a:lumOff val="40000"/>
                  </a:schemeClr>
                </a:solidFill>
              </a:ln>
              <a:solidFill>
                <a:schemeClr val="tx1">
                  <a:lumMod val="95000"/>
                </a:schemeClr>
              </a:solidFill>
              <a:effectLst>
                <a:innerShdw blurRad="114300">
                  <a:prstClr val="black"/>
                </a:innerShdw>
              </a:effectLst>
            </a:endParaRPr>
          </a:p>
        </p:txBody>
      </p:sp>
      <p:sp>
        <p:nvSpPr>
          <p:cNvPr id="6" name="Rectangle 5">
            <a:extLst>
              <a:ext uri="{FF2B5EF4-FFF2-40B4-BE49-F238E27FC236}">
                <a16:creationId xmlns:a16="http://schemas.microsoft.com/office/drawing/2014/main" id="{1E86CB7A-A1A0-85E2-9F5D-94451D90D741}"/>
              </a:ext>
            </a:extLst>
          </p:cNvPr>
          <p:cNvSpPr/>
          <p:nvPr/>
        </p:nvSpPr>
        <p:spPr>
          <a:xfrm>
            <a:off x="604887" y="2088318"/>
            <a:ext cx="10982226" cy="47696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107A20-A600-C2F1-6781-CE9654AC8CF1}"/>
              </a:ext>
            </a:extLst>
          </p:cNvPr>
          <p:cNvSpPr>
            <a:spLocks noGrp="1"/>
          </p:cNvSpPr>
          <p:nvPr>
            <p:ph sz="half" idx="1"/>
          </p:nvPr>
        </p:nvSpPr>
        <p:spPr>
          <a:xfrm>
            <a:off x="1434143" y="2356701"/>
            <a:ext cx="9323714" cy="3604181"/>
          </a:xfrm>
          <a:ln>
            <a:solidFill>
              <a:schemeClr val="bg1">
                <a:lumMod val="50000"/>
                <a:lumOff val="50000"/>
              </a:schemeClr>
            </a:solidFill>
          </a:ln>
          <a:effectLst>
            <a:glow rad="63500">
              <a:schemeClr val="accent1">
                <a:satMod val="175000"/>
                <a:alpha val="40000"/>
              </a:schemeClr>
            </a:glow>
          </a:effectLst>
        </p:spPr>
        <p:txBody>
          <a:bodyPr>
            <a:normAutofit lnSpcReduction="10000"/>
          </a:bodyPr>
          <a:lstStyle/>
          <a:p>
            <a:pPr marL="0" indent="0">
              <a:buNone/>
            </a:pPr>
            <a:r>
              <a:rPr lang="en-US" dirty="0">
                <a:latin typeface="+mj-lt"/>
              </a:rPr>
              <a:t>Russia and Mexico according to twitter had the worst time with the Covid-19 outbreak. This indicates they need the most help as they appear to have handled the situation with a poor mentality based on trauma.</a:t>
            </a:r>
          </a:p>
          <a:p>
            <a:pPr marL="0" indent="0">
              <a:buNone/>
            </a:pPr>
            <a:endParaRPr lang="en-US" dirty="0">
              <a:latin typeface="+mj-lt"/>
            </a:endParaRPr>
          </a:p>
          <a:p>
            <a:pPr marL="0" indent="0">
              <a:buNone/>
            </a:pPr>
            <a:r>
              <a:rPr lang="en-US" dirty="0">
                <a:latin typeface="+mj-lt"/>
              </a:rPr>
              <a:t>In America, Los Angeles had a greater issue with the virus, more so than New York or the rest of the United States. Los Angeles would be the first major city in America to reach out to and prepare in case of similar occurrences.</a:t>
            </a:r>
          </a:p>
          <a:p>
            <a:pPr marL="0" indent="0">
              <a:buNone/>
            </a:pPr>
            <a:endParaRPr lang="en-US"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163738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TM04033921[[fn=Damask]]</Template>
  <TotalTime>625</TotalTime>
  <Words>983</Words>
  <Application>Microsoft Office PowerPoint</Application>
  <PresentationFormat>Widescreen</PresentationFormat>
  <Paragraphs>63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Bookman Old Style</vt:lpstr>
      <vt:lpstr>Calibri</vt:lpstr>
      <vt:lpstr>Rockwell</vt:lpstr>
      <vt:lpstr>Damask</vt:lpstr>
      <vt:lpstr> Mental Trauma : A Sentiment Analysis based on Locality during the Covid-19 Breakout   </vt:lpstr>
      <vt:lpstr>Description</vt:lpstr>
      <vt:lpstr>Data Table</vt:lpstr>
      <vt:lpstr>Sample</vt:lpstr>
      <vt:lpstr>Sentiment Analysis</vt:lpstr>
      <vt:lpstr>The Predictive Model</vt:lpstr>
      <vt:lpstr>Country Entry Results</vt:lpstr>
      <vt:lpstr>City by Comparison</vt:lpstr>
      <vt:lpstr>real time analysis for future reference</vt:lpstr>
      <vt:lpstr>Some Issue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Mental Trauma : A Sentiment Analysis based on Demographics during the Covid-19 Breakout   </dc:title>
  <dc:creator>Nathanial Reedel</dc:creator>
  <cp:lastModifiedBy>Nathanial Reedel</cp:lastModifiedBy>
  <cp:revision>1</cp:revision>
  <dcterms:created xsi:type="dcterms:W3CDTF">2024-03-23T23:20:38Z</dcterms:created>
  <dcterms:modified xsi:type="dcterms:W3CDTF">2024-03-31T02:23:25Z</dcterms:modified>
</cp:coreProperties>
</file>